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8" r:id="rId4"/>
  </p:sldIdLst>
  <p:sldSz cx="32918400" cy="32918400"/>
  <p:notesSz cx="9144000" cy="6858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userDrawn="1">
          <p15:clr>
            <a:srgbClr val="A4A3A4"/>
          </p15:clr>
        </p15:guide>
        <p15:guide id="2" orient="horz" pos="288" userDrawn="1">
          <p15:clr>
            <a:srgbClr val="A4A3A4"/>
          </p15:clr>
        </p15:guide>
        <p15:guide id="3" orient="horz" pos="20160" userDrawn="1">
          <p15:clr>
            <a:srgbClr val="A4A3A4"/>
          </p15:clr>
        </p15:guide>
        <p15:guide id="4" orient="horz" userDrawn="1">
          <p15:clr>
            <a:srgbClr val="A4A3A4"/>
          </p15:clr>
        </p15:guide>
        <p15:guide id="5" pos="436" userDrawn="1">
          <p15:clr>
            <a:srgbClr val="A4A3A4"/>
          </p15:clr>
        </p15:guide>
        <p15:guide id="6" pos="20302" userDrawn="1">
          <p15:clr>
            <a:srgbClr val="A4A3A4"/>
          </p15:clr>
        </p15:guide>
        <p15:guide id="7" orient="horz" pos="3298" userDrawn="1">
          <p15:clr>
            <a:srgbClr val="A4A3A4"/>
          </p15:clr>
        </p15:guide>
        <p15:guide id="8" orient="horz" pos="20735" userDrawn="1">
          <p15:clr>
            <a:srgbClr val="A4A3A4"/>
          </p15:clr>
        </p15:guide>
        <p15:guide id="9" pos="240" userDrawn="1">
          <p15:clr>
            <a:srgbClr val="A4A3A4"/>
          </p15:clr>
        </p15:guide>
        <p15:guide id="10" pos="20735"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701" autoAdjust="0"/>
  </p:normalViewPr>
  <p:slideViewPr>
    <p:cSldViewPr snapToGrid="0" snapToObjects="1" showGuides="1">
      <p:cViewPr varScale="1">
        <p:scale>
          <a:sx n="22" d="100"/>
          <a:sy n="22" d="100"/>
        </p:scale>
        <p:origin x="2730" y="102"/>
      </p:cViewPr>
      <p:guideLst>
        <p:guide orient="horz" pos="3318"/>
        <p:guide orient="horz" pos="288"/>
        <p:guide orient="horz" pos="20160"/>
        <p:guide orient="horz"/>
        <p:guide pos="436"/>
        <p:guide pos="20302"/>
        <p:guide orient="horz" pos="3298"/>
        <p:guide orient="horz" pos="20735"/>
        <p:guide pos="240"/>
        <p:guide pos="207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11/24/2018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11/24/2018</a:t>
            </a:fld>
            <a:endParaRPr lang="en-US" dirty="0"/>
          </a:p>
        </p:txBody>
      </p:sp>
      <p:sp>
        <p:nvSpPr>
          <p:cNvPr id="4" name="Slide Image Placeholder 3"/>
          <p:cNvSpPr>
            <a:spLocks noGrp="1" noRot="1" noChangeAspect="1"/>
          </p:cNvSpPr>
          <p:nvPr>
            <p:ph type="sldImg" idx="2"/>
          </p:nvPr>
        </p:nvSpPr>
        <p:spPr>
          <a:xfrm>
            <a:off x="3286125" y="514350"/>
            <a:ext cx="257175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68569" y="6378482"/>
            <a:ext cx="7542610" cy="750183"/>
          </a:xfrm>
          <a:prstGeom prst="rect">
            <a:avLst/>
          </a:prstGeom>
        </p:spPr>
        <p:txBody>
          <a:bodyPr wrap="square" lIns="228589" tIns="228589" rIns="228589" bIns="228589">
            <a:spAutoFit/>
          </a:bodyPr>
          <a:lstStyle>
            <a:lvl1pPr marL="0" indent="0">
              <a:buNone/>
              <a:defRPr sz="1875">
                <a:solidFill>
                  <a:schemeClr val="accent5">
                    <a:lumMod val="50000"/>
                  </a:schemeClr>
                </a:solidFill>
                <a:latin typeface="Times New Roman" pitchFamily="18" charset="0"/>
                <a:cs typeface="Times New Roman"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382184" y="5619923"/>
            <a:ext cx="7536656" cy="611698"/>
          </a:xfrm>
          <a:prstGeom prst="rect">
            <a:avLst/>
          </a:prstGeom>
          <a:noFill/>
        </p:spPr>
        <p:txBody>
          <a:bodyPr lIns="91436" tIns="91436" rIns="91436" bIns="91436" anchor="ctr" anchorCtr="0">
            <a:spAutoFit/>
          </a:bodyPr>
          <a:lstStyle>
            <a:lvl1pPr marL="0" indent="0" algn="ctr">
              <a:buNone/>
              <a:defRPr sz="2775"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382182" y="14283687"/>
            <a:ext cx="7537847"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5">
                    <a:lumMod val="50000"/>
                  </a:schemeClr>
                </a:solidFill>
              </a:defRPr>
            </a:lvl1pPr>
          </a:lstStyle>
          <a:p>
            <a:pPr lvl="0"/>
            <a:r>
              <a:rPr lang="en-US" dirty="0" smtClean="0"/>
              <a:t>(click to edit)  OBJECTIVES</a:t>
            </a:r>
            <a:endParaRPr lang="en-US" dirty="0"/>
          </a:p>
        </p:txBody>
      </p:sp>
      <p:sp>
        <p:nvSpPr>
          <p:cNvPr id="21" name="Text Placeholder 3"/>
          <p:cNvSpPr>
            <a:spLocks noGrp="1"/>
          </p:cNvSpPr>
          <p:nvPr>
            <p:ph type="body" sz="quarter" idx="21" hasCustomPrompt="1"/>
          </p:nvPr>
        </p:nvSpPr>
        <p:spPr>
          <a:xfrm>
            <a:off x="8595121" y="6378482"/>
            <a:ext cx="7536656" cy="750183"/>
          </a:xfrm>
          <a:prstGeom prst="rect">
            <a:avLst/>
          </a:prstGeom>
        </p:spPr>
        <p:txBody>
          <a:bodyPr wrap="square" lIns="228589" tIns="228589" rIns="228589" bIns="228589">
            <a:spAutoFit/>
          </a:bodyPr>
          <a:lstStyle>
            <a:lvl1pPr marL="0" indent="0">
              <a:buNone/>
              <a:defRPr sz="1875">
                <a:solidFill>
                  <a:schemeClr val="accent5">
                    <a:lumMod val="50000"/>
                  </a:schemeClr>
                </a:solidFill>
                <a:latin typeface="Times New Roman" pitchFamily="18" charset="0"/>
                <a:cs typeface="Times New Roman"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8595122" y="5619923"/>
            <a:ext cx="7536656" cy="611698"/>
          </a:xfrm>
          <a:prstGeom prst="rect">
            <a:avLst/>
          </a:prstGeom>
          <a:noFill/>
        </p:spPr>
        <p:txBody>
          <a:bodyPr lIns="91436" tIns="91436" rIns="91436" bIns="91436" anchor="ctr" anchorCtr="0">
            <a:spAutoFit/>
          </a:bodyPr>
          <a:lstStyle>
            <a:lvl1pPr marL="0" indent="0" algn="ctr">
              <a:buNone/>
              <a:defRPr sz="2775" b="1" u="sng" baseline="0">
                <a:solidFill>
                  <a:schemeClr val="accent5">
                    <a:lumMod val="50000"/>
                  </a:schemeClr>
                </a:solidFill>
              </a:defRPr>
            </a:lvl1pPr>
          </a:lstStyle>
          <a:p>
            <a:pPr lvl="0"/>
            <a:r>
              <a:rPr lang="en-US" dirty="0" smtClean="0"/>
              <a:t>(click to edit)  MATERIALS &amp; METHODS</a:t>
            </a:r>
            <a:endParaRPr lang="en-US" dirty="0"/>
          </a:p>
        </p:txBody>
      </p:sp>
      <p:sp>
        <p:nvSpPr>
          <p:cNvPr id="23" name="Text Placeholder 3"/>
          <p:cNvSpPr>
            <a:spLocks noGrp="1"/>
          </p:cNvSpPr>
          <p:nvPr>
            <p:ph type="body" sz="quarter" idx="23" hasCustomPrompt="1"/>
          </p:nvPr>
        </p:nvSpPr>
        <p:spPr>
          <a:xfrm>
            <a:off x="16789007" y="6378482"/>
            <a:ext cx="7536656" cy="750183"/>
          </a:xfrm>
          <a:prstGeom prst="rect">
            <a:avLst/>
          </a:prstGeom>
        </p:spPr>
        <p:txBody>
          <a:bodyPr wrap="square" lIns="228589" tIns="228589" rIns="228589" bIns="228589">
            <a:spAutoFit/>
          </a:bodyPr>
          <a:lstStyle>
            <a:lvl1pPr marL="0" indent="0">
              <a:buNone/>
              <a:defRPr sz="1875">
                <a:solidFill>
                  <a:schemeClr val="accent5">
                    <a:lumMod val="50000"/>
                  </a:schemeClr>
                </a:solidFill>
                <a:latin typeface="Times New Roman" pitchFamily="18" charset="0"/>
                <a:cs typeface="Times New Roman"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6783053" y="5619923"/>
            <a:ext cx="7543800" cy="611698"/>
          </a:xfrm>
          <a:prstGeom prst="rect">
            <a:avLst/>
          </a:prstGeom>
          <a:noFill/>
        </p:spPr>
        <p:txBody>
          <a:bodyPr lIns="91436" tIns="91436" rIns="91436" bIns="91436" anchor="ctr" anchorCtr="0">
            <a:spAutoFit/>
          </a:bodyPr>
          <a:lstStyle>
            <a:lvl1pPr marL="0" indent="0" algn="ctr">
              <a:buNone/>
              <a:defRPr sz="2775" b="1" u="sng" baseline="0">
                <a:solidFill>
                  <a:schemeClr val="accent5">
                    <a:lumMod val="50000"/>
                  </a:schemeClr>
                </a:solidFill>
              </a:defRPr>
            </a:lvl1pPr>
          </a:lstStyle>
          <a:p>
            <a:pPr lvl="0"/>
            <a:r>
              <a:rPr lang="en-US" dirty="0" smtClean="0"/>
              <a:t>(click to edit)  RESULTS</a:t>
            </a:r>
            <a:endParaRPr lang="en-US" dirty="0"/>
          </a:p>
        </p:txBody>
      </p:sp>
      <p:sp>
        <p:nvSpPr>
          <p:cNvPr id="25" name="Text Placeholder 5"/>
          <p:cNvSpPr>
            <a:spLocks noGrp="1"/>
          </p:cNvSpPr>
          <p:nvPr>
            <p:ph type="body" sz="quarter" idx="25" hasCustomPrompt="1"/>
          </p:nvPr>
        </p:nvSpPr>
        <p:spPr>
          <a:xfrm>
            <a:off x="25018906" y="5619923"/>
            <a:ext cx="7535264"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25018906" y="6378482"/>
            <a:ext cx="7535264" cy="750183"/>
          </a:xfrm>
          <a:prstGeom prst="rect">
            <a:avLst/>
          </a:prstGeom>
        </p:spPr>
        <p:txBody>
          <a:bodyPr wrap="square" lIns="228589" tIns="228589" rIns="228589" bIns="228589">
            <a:spAutoFit/>
          </a:bodyPr>
          <a:lstStyle>
            <a:lvl1pPr marL="0" indent="0">
              <a:buNone/>
              <a:defRPr sz="1875">
                <a:solidFill>
                  <a:schemeClr val="accent5">
                    <a:lumMod val="50000"/>
                  </a:schemeClr>
                </a:solidFill>
                <a:latin typeface="Times New Roman" pitchFamily="18" charset="0"/>
                <a:cs typeface="Times New Roman"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5018906" y="14343912"/>
            <a:ext cx="7535264"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25018906" y="15011403"/>
            <a:ext cx="7539038" cy="750183"/>
          </a:xfrm>
          <a:prstGeom prst="rect">
            <a:avLst/>
          </a:prstGeom>
        </p:spPr>
        <p:txBody>
          <a:bodyPr wrap="square" lIns="228589" tIns="228589" rIns="228589" bIns="228589">
            <a:spAutoFit/>
          </a:bodyPr>
          <a:lstStyle>
            <a:lvl1pPr marL="0" indent="0">
              <a:buNone/>
              <a:defRPr sz="1875">
                <a:solidFill>
                  <a:schemeClr val="accent5">
                    <a:lumMod val="50000"/>
                  </a:schemeClr>
                </a:solidFill>
                <a:latin typeface="Times New Roman" pitchFamily="18" charset="0"/>
                <a:cs typeface="Times New Roman"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5018906" y="25750575"/>
            <a:ext cx="7535264"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25018906" y="26433447"/>
            <a:ext cx="7539038" cy="750183"/>
          </a:xfrm>
          <a:prstGeom prst="rect">
            <a:avLst/>
          </a:prstGeom>
        </p:spPr>
        <p:txBody>
          <a:bodyPr wrap="square" lIns="228589" tIns="228589" rIns="228589" bIns="228589">
            <a:spAutoFit/>
          </a:bodyPr>
          <a:lstStyle>
            <a:lvl1pPr marL="0" indent="0">
              <a:buNone/>
              <a:defRPr sz="1875">
                <a:solidFill>
                  <a:schemeClr val="accent5">
                    <a:lumMod val="50000"/>
                  </a:schemeClr>
                </a:solidFill>
                <a:latin typeface="Times New Roman" pitchFamily="18" charset="0"/>
                <a:cs typeface="Times New Roman"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368569" y="14951553"/>
            <a:ext cx="7542610" cy="750183"/>
          </a:xfrm>
          <a:prstGeom prst="rect">
            <a:avLst/>
          </a:prstGeom>
        </p:spPr>
        <p:txBody>
          <a:bodyPr wrap="square" lIns="228589" tIns="228589" rIns="228589" bIns="228589">
            <a:spAutoFit/>
          </a:bodyPr>
          <a:lstStyle>
            <a:lvl1pPr marL="0" indent="0">
              <a:buNone/>
              <a:defRPr sz="1875">
                <a:solidFill>
                  <a:schemeClr val="accent5">
                    <a:lumMod val="50000"/>
                  </a:schemeClr>
                </a:solidFill>
                <a:latin typeface="Times New Roman" pitchFamily="18" charset="0"/>
                <a:cs typeface="Times New Roman"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smtClean="0"/>
              <a:t>Type in or paste your text here</a:t>
            </a:r>
            <a:endParaRPr lang="en-US" dirty="0"/>
          </a:p>
        </p:txBody>
      </p:sp>
      <p:sp>
        <p:nvSpPr>
          <p:cNvPr id="77" name="Text Placeholder 76"/>
          <p:cNvSpPr>
            <a:spLocks noGrp="1"/>
          </p:cNvSpPr>
          <p:nvPr>
            <p:ph type="body" sz="quarter" idx="150" hasCustomPrompt="1"/>
          </p:nvPr>
        </p:nvSpPr>
        <p:spPr>
          <a:xfrm>
            <a:off x="4449445" y="3383947"/>
            <a:ext cx="23999226" cy="1280160"/>
          </a:xfrm>
          <a:prstGeom prst="rect">
            <a:avLst/>
          </a:prstGeom>
        </p:spPr>
        <p:txBody>
          <a:bodyPr>
            <a:normAutofit/>
          </a:bodyPr>
          <a:lstStyle>
            <a:lvl1pPr marL="0" indent="0" algn="ctr">
              <a:buFontTx/>
              <a:buNone/>
              <a:defRPr sz="4500">
                <a:solidFill>
                  <a:schemeClr val="bg1"/>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affiliations</a:t>
            </a:r>
            <a:endParaRPr lang="en-US" dirty="0"/>
          </a:p>
        </p:txBody>
      </p:sp>
      <p:sp>
        <p:nvSpPr>
          <p:cNvPr id="78" name="Text Placeholder 76"/>
          <p:cNvSpPr>
            <a:spLocks noGrp="1"/>
          </p:cNvSpPr>
          <p:nvPr>
            <p:ph type="body" sz="quarter" idx="151" hasCustomPrompt="1"/>
          </p:nvPr>
        </p:nvSpPr>
        <p:spPr>
          <a:xfrm>
            <a:off x="4449445" y="2103787"/>
            <a:ext cx="23999226" cy="1280160"/>
          </a:xfrm>
          <a:prstGeom prst="rect">
            <a:avLst/>
          </a:prstGeom>
        </p:spPr>
        <p:txBody>
          <a:bodyPr anchor="t" anchorCtr="1">
            <a:normAutofit/>
          </a:bodyPr>
          <a:lstStyle>
            <a:lvl1pPr marL="0" indent="0" algn="ctr">
              <a:buFontTx/>
              <a:buNone/>
              <a:defRPr sz="6600">
                <a:solidFill>
                  <a:schemeClr val="bg1"/>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authors</a:t>
            </a:r>
            <a:endParaRPr lang="en-US" dirty="0"/>
          </a:p>
        </p:txBody>
      </p:sp>
      <p:sp>
        <p:nvSpPr>
          <p:cNvPr id="79" name="Text Placeholder 76"/>
          <p:cNvSpPr>
            <a:spLocks noGrp="1"/>
          </p:cNvSpPr>
          <p:nvPr>
            <p:ph type="body" sz="quarter" idx="153" hasCustomPrompt="1"/>
          </p:nvPr>
        </p:nvSpPr>
        <p:spPr>
          <a:xfrm>
            <a:off x="4449445" y="465814"/>
            <a:ext cx="23999226" cy="1637973"/>
          </a:xfrm>
          <a:prstGeom prst="rect">
            <a:avLst/>
          </a:prstGeom>
        </p:spPr>
        <p:txBody>
          <a:bodyPr anchor="t" anchorCtr="1">
            <a:normAutofit/>
          </a:bodyPr>
          <a:lstStyle>
            <a:lvl1pPr marL="0" indent="0" algn="ctr">
              <a:buFontTx/>
              <a:buNone/>
              <a:defRPr sz="8625">
                <a:solidFill>
                  <a:schemeClr val="bg1"/>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0" y="6295353"/>
            <a:ext cx="10193458" cy="761725"/>
          </a:xfrm>
          <a:prstGeom prst="rect">
            <a:avLst/>
          </a:prstGeom>
        </p:spPr>
        <p:txBody>
          <a:bodyPr wrap="square" lIns="228589" tIns="228589" rIns="228589" bIns="228589">
            <a:spAutoFit/>
          </a:bodyPr>
          <a:lstStyle>
            <a:lvl1pPr marL="0" indent="0">
              <a:buNone/>
              <a:defRPr sz="1950">
                <a:solidFill>
                  <a:schemeClr val="accent5">
                    <a:lumMod val="50000"/>
                  </a:schemeClr>
                </a:solidFill>
                <a:latin typeface="Times New Roman" pitchFamily="18" charset="0"/>
                <a:cs typeface="Times New Roman"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91753" y="5503169"/>
            <a:ext cx="10179845"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691754" y="18240478"/>
            <a:ext cx="10194648" cy="761725"/>
          </a:xfrm>
          <a:prstGeom prst="rect">
            <a:avLst/>
          </a:prstGeom>
        </p:spPr>
        <p:txBody>
          <a:bodyPr wrap="square" lIns="228589" tIns="228589" rIns="228589" bIns="228589">
            <a:spAutoFit/>
          </a:bodyPr>
          <a:lstStyle>
            <a:lvl1pPr marL="0" indent="0">
              <a:buNone/>
              <a:defRPr sz="1950">
                <a:solidFill>
                  <a:schemeClr val="accent5">
                    <a:lumMod val="50000"/>
                  </a:schemeClr>
                </a:solidFill>
                <a:latin typeface="Times New Roman" pitchFamily="18" charset="0"/>
                <a:cs typeface="Times New Roman"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smtClean="0"/>
              <a:t>Type in or paste your text here</a:t>
            </a:r>
            <a:endParaRPr lang="en-US" dirty="0"/>
          </a:p>
        </p:txBody>
      </p:sp>
      <p:sp>
        <p:nvSpPr>
          <p:cNvPr id="20" name="Text Placeholder 5"/>
          <p:cNvSpPr>
            <a:spLocks noGrp="1"/>
          </p:cNvSpPr>
          <p:nvPr>
            <p:ph type="body" sz="quarter" idx="20" hasCustomPrompt="1"/>
          </p:nvPr>
        </p:nvSpPr>
        <p:spPr>
          <a:xfrm>
            <a:off x="706560" y="17480403"/>
            <a:ext cx="10179844"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11365707" y="21595083"/>
            <a:ext cx="10178651" cy="761725"/>
          </a:xfrm>
          <a:prstGeom prst="rect">
            <a:avLst/>
          </a:prstGeom>
        </p:spPr>
        <p:txBody>
          <a:bodyPr wrap="square" lIns="228589" tIns="228589" rIns="228589" bIns="228589">
            <a:spAutoFit/>
          </a:bodyPr>
          <a:lstStyle>
            <a:lvl1pPr marL="0" indent="0">
              <a:buNone/>
              <a:defRPr sz="1950">
                <a:solidFill>
                  <a:schemeClr val="accent5">
                    <a:lumMod val="50000"/>
                  </a:schemeClr>
                </a:solidFill>
                <a:latin typeface="Times New Roman" pitchFamily="18" charset="0"/>
                <a:cs typeface="Times New Roman"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smtClean="0"/>
              <a:t>Type in or paste your text here</a:t>
            </a:r>
            <a:endParaRPr lang="en-US" dirty="0"/>
          </a:p>
        </p:txBody>
      </p:sp>
      <p:sp>
        <p:nvSpPr>
          <p:cNvPr id="22" name="Text Placeholder 5"/>
          <p:cNvSpPr>
            <a:spLocks noGrp="1"/>
          </p:cNvSpPr>
          <p:nvPr>
            <p:ph type="body" sz="quarter" idx="22" hasCustomPrompt="1"/>
          </p:nvPr>
        </p:nvSpPr>
        <p:spPr>
          <a:xfrm>
            <a:off x="11365707" y="20810837"/>
            <a:ext cx="10178651"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5">
                    <a:lumMod val="50000"/>
                  </a:schemeClr>
                </a:solidFill>
              </a:defRPr>
            </a:lvl1pPr>
          </a:lstStyle>
          <a:p>
            <a:pPr lvl="0"/>
            <a:r>
              <a:rPr lang="en-US" dirty="0" smtClean="0"/>
              <a:t>(click to add)  MATERIALS &amp; METHODS</a:t>
            </a:r>
            <a:endParaRPr lang="en-US" dirty="0"/>
          </a:p>
        </p:txBody>
      </p:sp>
      <p:sp>
        <p:nvSpPr>
          <p:cNvPr id="23" name="Text Placeholder 3"/>
          <p:cNvSpPr>
            <a:spLocks noGrp="1"/>
          </p:cNvSpPr>
          <p:nvPr>
            <p:ph type="body" sz="quarter" idx="23" hasCustomPrompt="1"/>
          </p:nvPr>
        </p:nvSpPr>
        <p:spPr>
          <a:xfrm>
            <a:off x="11371661" y="6295353"/>
            <a:ext cx="10178651" cy="761725"/>
          </a:xfrm>
          <a:prstGeom prst="rect">
            <a:avLst/>
          </a:prstGeom>
        </p:spPr>
        <p:txBody>
          <a:bodyPr wrap="square" lIns="228589" tIns="228589" rIns="228589" bIns="228589">
            <a:spAutoFit/>
          </a:bodyPr>
          <a:lstStyle>
            <a:lvl1pPr marL="0" indent="0">
              <a:buNone/>
              <a:defRPr sz="1950">
                <a:solidFill>
                  <a:schemeClr val="accent5">
                    <a:lumMod val="50000"/>
                  </a:schemeClr>
                </a:solidFill>
                <a:latin typeface="Times New Roman" pitchFamily="18" charset="0"/>
                <a:cs typeface="Times New Roman"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smtClean="0"/>
              <a:t>Type in or paste your text here</a:t>
            </a:r>
            <a:endParaRPr lang="en-US" dirty="0"/>
          </a:p>
        </p:txBody>
      </p:sp>
      <p:sp>
        <p:nvSpPr>
          <p:cNvPr id="24" name="Text Placeholder 5"/>
          <p:cNvSpPr>
            <a:spLocks noGrp="1"/>
          </p:cNvSpPr>
          <p:nvPr>
            <p:ph type="body" sz="quarter" idx="24" hasCustomPrompt="1"/>
          </p:nvPr>
        </p:nvSpPr>
        <p:spPr>
          <a:xfrm>
            <a:off x="11365708" y="5503169"/>
            <a:ext cx="10184606"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2046806" y="5503169"/>
            <a:ext cx="10182022"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2046806" y="6295353"/>
            <a:ext cx="10182022" cy="761725"/>
          </a:xfrm>
          <a:prstGeom prst="rect">
            <a:avLst/>
          </a:prstGeom>
        </p:spPr>
        <p:txBody>
          <a:bodyPr wrap="square" lIns="228589" tIns="228589" rIns="228589" bIns="228589">
            <a:spAutoFit/>
          </a:bodyPr>
          <a:lstStyle>
            <a:lvl1pPr marL="0" indent="0">
              <a:buNone/>
              <a:defRPr sz="1950">
                <a:solidFill>
                  <a:schemeClr val="accent5">
                    <a:lumMod val="50000"/>
                  </a:schemeClr>
                </a:solidFill>
                <a:latin typeface="Times New Roman" pitchFamily="18" charset="0"/>
                <a:cs typeface="Times New Roman"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22046806" y="17448296"/>
            <a:ext cx="10182022" cy="611698"/>
          </a:xfrm>
          <a:prstGeom prst="rect">
            <a:avLst/>
          </a:prstGeom>
          <a:noFill/>
        </p:spPr>
        <p:txBody>
          <a:bodyPr wrap="square" lIns="91436" tIns="91436" rIns="91436" bIns="91436" anchor="ctr" anchorCtr="0">
            <a:spAutoFit/>
          </a:bodyPr>
          <a:lstStyle>
            <a:lvl1pPr marL="0" indent="0" algn="ctr">
              <a:buNone/>
              <a:tabLst/>
              <a:defRPr sz="2775"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2043033" y="18157350"/>
            <a:ext cx="10185796" cy="761725"/>
          </a:xfrm>
          <a:prstGeom prst="rect">
            <a:avLst/>
          </a:prstGeom>
        </p:spPr>
        <p:txBody>
          <a:bodyPr wrap="square" lIns="228589" tIns="228589" rIns="228589" bIns="228589">
            <a:spAutoFit/>
          </a:bodyPr>
          <a:lstStyle>
            <a:lvl1pPr marL="0" indent="0">
              <a:buNone/>
              <a:defRPr sz="1950">
                <a:solidFill>
                  <a:schemeClr val="accent5">
                    <a:lumMod val="50000"/>
                  </a:schemeClr>
                </a:solidFill>
                <a:latin typeface="Times New Roman" pitchFamily="18" charset="0"/>
                <a:cs typeface="Times New Roman"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22046806" y="25916831"/>
            <a:ext cx="10182022"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2046807" y="26625887"/>
            <a:ext cx="10185796" cy="761725"/>
          </a:xfrm>
          <a:prstGeom prst="rect">
            <a:avLst/>
          </a:prstGeom>
        </p:spPr>
        <p:txBody>
          <a:bodyPr wrap="square" lIns="228589" tIns="228589" rIns="228589" bIns="228589">
            <a:spAutoFit/>
          </a:bodyPr>
          <a:lstStyle>
            <a:lvl1pPr marL="0" indent="0">
              <a:buNone/>
              <a:defRPr sz="1950">
                <a:solidFill>
                  <a:schemeClr val="accent5">
                    <a:lumMod val="50000"/>
                  </a:schemeClr>
                </a:solidFill>
                <a:latin typeface="Times New Roman" pitchFamily="18" charset="0"/>
                <a:cs typeface="Times New Roman" pitchFamily="18"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smtClean="0"/>
              <a:t>Type in or paste your text here</a:t>
            </a:r>
            <a:endParaRPr lang="en-US" dirty="0"/>
          </a:p>
        </p:txBody>
      </p:sp>
      <p:sp>
        <p:nvSpPr>
          <p:cNvPr id="64" name="Text Placeholder 76"/>
          <p:cNvSpPr>
            <a:spLocks noGrp="1"/>
          </p:cNvSpPr>
          <p:nvPr>
            <p:ph type="body" sz="quarter" idx="150" hasCustomPrompt="1"/>
          </p:nvPr>
        </p:nvSpPr>
        <p:spPr>
          <a:xfrm>
            <a:off x="4449445" y="3383947"/>
            <a:ext cx="23999226" cy="1280160"/>
          </a:xfrm>
          <a:prstGeom prst="rect">
            <a:avLst/>
          </a:prstGeom>
        </p:spPr>
        <p:txBody>
          <a:bodyPr>
            <a:normAutofit/>
          </a:bodyPr>
          <a:lstStyle>
            <a:lvl1pPr marL="0" indent="0" algn="ctr">
              <a:buFontTx/>
              <a:buNone/>
              <a:defRPr sz="4500">
                <a:solidFill>
                  <a:schemeClr val="bg1"/>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4449445" y="2103787"/>
            <a:ext cx="23999226" cy="1280160"/>
          </a:xfrm>
          <a:prstGeom prst="rect">
            <a:avLst/>
          </a:prstGeom>
        </p:spPr>
        <p:txBody>
          <a:bodyPr anchor="t" anchorCtr="1">
            <a:normAutofit/>
          </a:bodyPr>
          <a:lstStyle>
            <a:lvl1pPr marL="0" indent="0" algn="ctr">
              <a:buFontTx/>
              <a:buNone/>
              <a:defRPr sz="6600">
                <a:solidFill>
                  <a:schemeClr val="bg1"/>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4449445" y="465814"/>
            <a:ext cx="23999226" cy="1637973"/>
          </a:xfrm>
          <a:prstGeom prst="rect">
            <a:avLst/>
          </a:prstGeom>
        </p:spPr>
        <p:txBody>
          <a:bodyPr anchor="t" anchorCtr="1">
            <a:normAutofit/>
          </a:bodyPr>
          <a:lstStyle>
            <a:lvl1pPr marL="0" indent="0" algn="ctr">
              <a:buFontTx/>
              <a:buNone/>
              <a:defRPr sz="8625">
                <a:solidFill>
                  <a:schemeClr val="bg1"/>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78141" y="6212226"/>
            <a:ext cx="7542610" cy="750183"/>
          </a:xfrm>
          <a:prstGeom prst="rect">
            <a:avLst/>
          </a:prstGeom>
        </p:spPr>
        <p:txBody>
          <a:bodyPr wrap="square" lIns="228589" tIns="228589" rIns="228589" bIns="228589">
            <a:spAutoFit/>
          </a:bodyPr>
          <a:lstStyle>
            <a:lvl1pPr marL="0" indent="0">
              <a:buNone/>
              <a:defRPr sz="1875">
                <a:latin typeface="Trebuchet MS" pitchFamily="34"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691756" y="5420041"/>
            <a:ext cx="7536656" cy="611698"/>
          </a:xfrm>
          <a:prstGeom prst="rect">
            <a:avLst/>
          </a:prstGeom>
          <a:noFill/>
        </p:spPr>
        <p:txBody>
          <a:bodyPr lIns="91436" tIns="91436" rIns="91436" bIns="91436" anchor="ctr" anchorCtr="0">
            <a:spAutoFit/>
          </a:bodyPr>
          <a:lstStyle>
            <a:lvl1pPr marL="0" indent="0" algn="ctr">
              <a:buNone/>
              <a:defRPr sz="2775" b="1" u="sng" baseline="0">
                <a:solidFill>
                  <a:schemeClr val="accent5">
                    <a:lumMod val="50000"/>
                  </a:schemeClr>
                </a:solidFill>
              </a:defRPr>
            </a:lvl1pPr>
          </a:lstStyle>
          <a:p>
            <a:pPr lvl="0"/>
            <a:r>
              <a:rPr lang="en-US" dirty="0" smtClean="0"/>
              <a:t>(click to add) INTRODUCTION or ABSTRACT</a:t>
            </a:r>
            <a:endParaRPr lang="en-US" dirty="0"/>
          </a:p>
        </p:txBody>
      </p:sp>
      <p:sp>
        <p:nvSpPr>
          <p:cNvPr id="19" name="Text Placeholder 3"/>
          <p:cNvSpPr>
            <a:spLocks noGrp="1"/>
          </p:cNvSpPr>
          <p:nvPr>
            <p:ph type="body" sz="quarter" idx="19" hasCustomPrompt="1"/>
          </p:nvPr>
        </p:nvSpPr>
        <p:spPr>
          <a:xfrm>
            <a:off x="676949" y="15043763"/>
            <a:ext cx="7543800" cy="750183"/>
          </a:xfrm>
          <a:prstGeom prst="rect">
            <a:avLst/>
          </a:prstGeom>
        </p:spPr>
        <p:txBody>
          <a:bodyPr wrap="square" lIns="228589" tIns="228589" rIns="228589" bIns="228589">
            <a:spAutoFit/>
          </a:bodyPr>
          <a:lstStyle>
            <a:lvl1pPr marL="0" indent="0">
              <a:buNone/>
              <a:defRPr sz="1875">
                <a:latin typeface="Trebuchet MS" pitchFamily="34"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691754" y="14283687"/>
            <a:ext cx="7537847"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8690372" y="6204288"/>
            <a:ext cx="15540036" cy="750183"/>
          </a:xfrm>
          <a:prstGeom prst="rect">
            <a:avLst/>
          </a:prstGeom>
        </p:spPr>
        <p:txBody>
          <a:bodyPr wrap="square" lIns="228589" tIns="228589" rIns="228589" bIns="228589">
            <a:spAutoFit/>
          </a:bodyPr>
          <a:lstStyle>
            <a:lvl1pPr marL="0" indent="0">
              <a:buNone/>
              <a:defRPr sz="1875">
                <a:latin typeface="Trebuchet MS" pitchFamily="34"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8690373" y="5420041"/>
            <a:ext cx="15540038"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8690373" y="21896539"/>
            <a:ext cx="15540038" cy="750183"/>
          </a:xfrm>
          <a:prstGeom prst="rect">
            <a:avLst/>
          </a:prstGeom>
        </p:spPr>
        <p:txBody>
          <a:bodyPr wrap="square" lIns="228589" tIns="228589" rIns="228589" bIns="228589">
            <a:spAutoFit/>
          </a:bodyPr>
          <a:lstStyle>
            <a:lvl1pPr marL="0" indent="0">
              <a:buNone/>
              <a:defRPr sz="1875">
                <a:latin typeface="Trebuchet MS" pitchFamily="34"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8690371" y="21145920"/>
            <a:ext cx="15540038"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4679152" y="5420041"/>
            <a:ext cx="7535264"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4679152" y="6212226"/>
            <a:ext cx="7535264" cy="750183"/>
          </a:xfrm>
          <a:prstGeom prst="rect">
            <a:avLst/>
          </a:prstGeom>
        </p:spPr>
        <p:txBody>
          <a:bodyPr wrap="square" lIns="228589" tIns="228589" rIns="228589" bIns="228589">
            <a:spAutoFit/>
          </a:bodyPr>
          <a:lstStyle>
            <a:lvl1pPr marL="0" indent="0">
              <a:buNone/>
              <a:defRPr sz="1875">
                <a:latin typeface="Trebuchet MS" pitchFamily="34"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4679152" y="14343912"/>
            <a:ext cx="7535264"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4679152" y="15011403"/>
            <a:ext cx="7539038" cy="750183"/>
          </a:xfrm>
          <a:prstGeom prst="rect">
            <a:avLst/>
          </a:prstGeom>
        </p:spPr>
        <p:txBody>
          <a:bodyPr wrap="square" lIns="228589" tIns="228589" rIns="228589" bIns="228589">
            <a:spAutoFit/>
          </a:bodyPr>
          <a:lstStyle>
            <a:lvl1pPr marL="0" indent="0">
              <a:buNone/>
              <a:defRPr sz="1875">
                <a:latin typeface="Trebuchet MS" pitchFamily="34"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4679152" y="25741050"/>
            <a:ext cx="7535264" cy="611698"/>
          </a:xfrm>
          <a:prstGeom prst="rect">
            <a:avLst/>
          </a:prstGeom>
          <a:noFill/>
        </p:spPr>
        <p:txBody>
          <a:bodyPr wrap="square" lIns="91436" tIns="91436" rIns="91436" bIns="91436" anchor="ctr" anchorCtr="0">
            <a:spAutoFit/>
          </a:bodyPr>
          <a:lstStyle>
            <a:lvl1pPr marL="0" indent="0" algn="ctr">
              <a:buNone/>
              <a:defRPr sz="2775" b="1" u="sng" baseline="0">
                <a:solidFill>
                  <a:schemeClr val="accent5">
                    <a:lumMod val="50000"/>
                  </a:schemeClr>
                </a:solidFill>
              </a:defRPr>
            </a:lvl1pPr>
          </a:lstStyle>
          <a:p>
            <a:pPr lvl="0"/>
            <a:r>
              <a:rPr lang="en-US" dirty="0" smtClean="0"/>
              <a:t>(click to add)  ACKNOWLEDGEMENTS or CONTACT</a:t>
            </a:r>
            <a:endParaRPr lang="en-US" dirty="0"/>
          </a:p>
        </p:txBody>
      </p:sp>
      <p:sp>
        <p:nvSpPr>
          <p:cNvPr id="30" name="Text Placeholder 3"/>
          <p:cNvSpPr>
            <a:spLocks noGrp="1"/>
          </p:cNvSpPr>
          <p:nvPr>
            <p:ph type="body" sz="quarter" idx="30" hasCustomPrompt="1"/>
          </p:nvPr>
        </p:nvSpPr>
        <p:spPr>
          <a:xfrm>
            <a:off x="24679152" y="26436775"/>
            <a:ext cx="7539038" cy="750183"/>
          </a:xfrm>
          <a:prstGeom prst="rect">
            <a:avLst/>
          </a:prstGeom>
        </p:spPr>
        <p:txBody>
          <a:bodyPr wrap="square" lIns="228589" tIns="228589" rIns="228589" bIns="228589">
            <a:spAutoFit/>
          </a:bodyPr>
          <a:lstStyle>
            <a:lvl1pPr marL="0" indent="0">
              <a:buNone/>
              <a:defRPr sz="1875">
                <a:latin typeface="Trebuchet MS" pitchFamily="34" charset="0"/>
              </a:defRPr>
            </a:lvl1pPr>
            <a:lvl2pPr marL="1114369" indent="-428603">
              <a:defRPr sz="1875">
                <a:latin typeface="Trebuchet MS" pitchFamily="34" charset="0"/>
              </a:defRPr>
            </a:lvl2pPr>
            <a:lvl3pPr marL="1542973" indent="-428603">
              <a:defRPr sz="1875">
                <a:latin typeface="Trebuchet MS" pitchFamily="34" charset="0"/>
              </a:defRPr>
            </a:lvl3pPr>
            <a:lvl4pPr marL="2014437" indent="-471464">
              <a:defRPr sz="1875">
                <a:latin typeface="Trebuchet MS" pitchFamily="34" charset="0"/>
              </a:defRPr>
            </a:lvl4pPr>
            <a:lvl5pPr marL="2357320" indent="-342883">
              <a:defRPr sz="1875">
                <a:latin typeface="Trebuchet MS" pitchFamily="34" charset="0"/>
              </a:defRPr>
            </a:lvl5pPr>
          </a:lstStyle>
          <a:p>
            <a:pPr lvl="0"/>
            <a:r>
              <a:rPr lang="en-US" dirty="0" smtClean="0"/>
              <a:t>Enter your text here</a:t>
            </a:r>
            <a:endParaRPr lang="en-US" dirty="0"/>
          </a:p>
        </p:txBody>
      </p:sp>
      <p:sp>
        <p:nvSpPr>
          <p:cNvPr id="64" name="Text Placeholder 76"/>
          <p:cNvSpPr>
            <a:spLocks noGrp="1"/>
          </p:cNvSpPr>
          <p:nvPr>
            <p:ph type="body" sz="quarter" idx="150" hasCustomPrompt="1"/>
          </p:nvPr>
        </p:nvSpPr>
        <p:spPr>
          <a:xfrm>
            <a:off x="4449445" y="3383947"/>
            <a:ext cx="23999226" cy="1280160"/>
          </a:xfrm>
          <a:prstGeom prst="rect">
            <a:avLst/>
          </a:prstGeom>
        </p:spPr>
        <p:txBody>
          <a:bodyPr>
            <a:normAutofit/>
          </a:bodyPr>
          <a:lstStyle>
            <a:lvl1pPr marL="0" indent="0" algn="ctr">
              <a:buFontTx/>
              <a:buNone/>
              <a:defRPr sz="4500">
                <a:solidFill>
                  <a:schemeClr val="bg1"/>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affiliations</a:t>
            </a:r>
            <a:endParaRPr lang="en-US" dirty="0"/>
          </a:p>
        </p:txBody>
      </p:sp>
      <p:sp>
        <p:nvSpPr>
          <p:cNvPr id="65" name="Text Placeholder 76"/>
          <p:cNvSpPr>
            <a:spLocks noGrp="1"/>
          </p:cNvSpPr>
          <p:nvPr>
            <p:ph type="body" sz="quarter" idx="151" hasCustomPrompt="1"/>
          </p:nvPr>
        </p:nvSpPr>
        <p:spPr>
          <a:xfrm>
            <a:off x="4449445" y="2103787"/>
            <a:ext cx="23999226" cy="1280160"/>
          </a:xfrm>
          <a:prstGeom prst="rect">
            <a:avLst/>
          </a:prstGeom>
        </p:spPr>
        <p:txBody>
          <a:bodyPr anchor="t" anchorCtr="1">
            <a:normAutofit/>
          </a:bodyPr>
          <a:lstStyle>
            <a:lvl1pPr marL="0" indent="0" algn="ctr">
              <a:buFontTx/>
              <a:buNone/>
              <a:defRPr sz="6600">
                <a:solidFill>
                  <a:schemeClr val="bg1"/>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authors</a:t>
            </a:r>
            <a:endParaRPr lang="en-US" dirty="0"/>
          </a:p>
        </p:txBody>
      </p:sp>
      <p:sp>
        <p:nvSpPr>
          <p:cNvPr id="66" name="Text Placeholder 76"/>
          <p:cNvSpPr>
            <a:spLocks noGrp="1"/>
          </p:cNvSpPr>
          <p:nvPr>
            <p:ph type="body" sz="quarter" idx="153" hasCustomPrompt="1"/>
          </p:nvPr>
        </p:nvSpPr>
        <p:spPr>
          <a:xfrm>
            <a:off x="4449445" y="465814"/>
            <a:ext cx="23999226" cy="1637973"/>
          </a:xfrm>
          <a:prstGeom prst="rect">
            <a:avLst/>
          </a:prstGeom>
        </p:spPr>
        <p:txBody>
          <a:bodyPr anchor="t" anchorCtr="1">
            <a:normAutofit/>
          </a:bodyPr>
          <a:lstStyle>
            <a:lvl1pPr marL="0" indent="0" algn="ctr">
              <a:buFontTx/>
              <a:buNone/>
              <a:defRPr sz="8625">
                <a:solidFill>
                  <a:schemeClr val="bg1"/>
                </a:solidFill>
                <a:latin typeface="+mj-lt"/>
              </a:defRPr>
            </a:lvl1pPr>
            <a:lvl2pPr>
              <a:buFontTx/>
              <a:buNone/>
              <a:defRPr sz="5400"/>
            </a:lvl2pPr>
            <a:lvl3pPr>
              <a:buFontTx/>
              <a:buNone/>
              <a:defRPr sz="5400"/>
            </a:lvl3pPr>
            <a:lvl4pPr>
              <a:buFontTx/>
              <a:buNone/>
              <a:defRPr sz="5400"/>
            </a:lvl4pPr>
            <a:lvl5pPr>
              <a:buFontTx/>
              <a:buNone/>
              <a:defRPr sz="54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wmf"/><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wmf"/><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wmf"/><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2.vml"/><Relationship Id="rId7" Type="http://schemas.openxmlformats.org/officeDocument/2006/relationships/oleObject" Target="../embeddings/oleObject6.bin"/><Relationship Id="rId12" Type="http://schemas.openxmlformats.org/officeDocument/2006/relationships/image" Target="../media/image6.png"/><Relationship Id="rId17" Type="http://schemas.openxmlformats.org/officeDocument/2006/relationships/oleObject" Target="../embeddings/oleObject8.bin"/><Relationship Id="rId2" Type="http://schemas.openxmlformats.org/officeDocument/2006/relationships/theme" Target="../theme/theme2.xml"/><Relationship Id="rId16"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7.bin"/><Relationship Id="rId10" Type="http://schemas.openxmlformats.org/officeDocument/2006/relationships/image" Target="../media/image10.jpeg"/><Relationship Id="rId4" Type="http://schemas.openxmlformats.org/officeDocument/2006/relationships/oleObject" Target="../embeddings/oleObject5.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wmf"/><Relationship Id="rId13" Type="http://schemas.openxmlformats.org/officeDocument/2006/relationships/image" Target="../media/image7.png"/><Relationship Id="rId18" Type="http://schemas.openxmlformats.org/officeDocument/2006/relationships/image" Target="../media/image2.wmf"/><Relationship Id="rId3" Type="http://schemas.openxmlformats.org/officeDocument/2006/relationships/vmlDrawing" Target="../drawings/vmlDrawing3.vml"/><Relationship Id="rId7" Type="http://schemas.openxmlformats.org/officeDocument/2006/relationships/oleObject" Target="../embeddings/oleObject10.bin"/><Relationship Id="rId12" Type="http://schemas.openxmlformats.org/officeDocument/2006/relationships/image" Target="../media/image6.png"/><Relationship Id="rId17" Type="http://schemas.openxmlformats.org/officeDocument/2006/relationships/oleObject" Target="../embeddings/oleObject12.bin"/><Relationship Id="rId2" Type="http://schemas.openxmlformats.org/officeDocument/2006/relationships/theme" Target="../theme/theme3.xml"/><Relationship Id="rId16" Type="http://schemas.openxmlformats.org/officeDocument/2006/relationships/image" Target="../media/image1.wmf"/><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5.png"/><Relationship Id="rId5" Type="http://schemas.openxmlformats.org/officeDocument/2006/relationships/image" Target="../media/image3.wmf"/><Relationship Id="rId15" Type="http://schemas.openxmlformats.org/officeDocument/2006/relationships/oleObject" Target="../embeddings/oleObject11.bin"/><Relationship Id="rId10" Type="http://schemas.openxmlformats.org/officeDocument/2006/relationships/image" Target="../media/image10.jpeg"/><Relationship Id="rId4" Type="http://schemas.openxmlformats.org/officeDocument/2006/relationships/oleObject" Target="../embeddings/oleObject9.bin"/><Relationship Id="rId9" Type="http://schemas.openxmlformats.org/officeDocument/2006/relationships/hyperlink" Target="http://www.facebook.com/pages/PosterPresentationscom/217914411419?v=app_4949752878&amp;ref=ts" TargetMode="Externa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4800600"/>
          </a:xfrm>
          <a:prstGeom prst="rect">
            <a:avLst/>
          </a:prstGeom>
          <a:solidFill>
            <a:schemeClr val="accent5">
              <a:lumMod val="75000"/>
            </a:schemeClr>
          </a:solidFill>
          <a:ln w="9525">
            <a:solidFill>
              <a:schemeClr val="tx1"/>
            </a:solidFill>
            <a:miter lim="800000"/>
            <a:headEnd/>
            <a:tailEnd/>
          </a:ln>
          <a:effectLst/>
        </p:spPr>
        <p:txBody>
          <a:bodyPr wrap="none" lIns="68577" tIns="34288" rIns="68577" bIns="34288" anchor="ctr"/>
          <a:lstStyle/>
          <a:p>
            <a:pPr>
              <a:defRPr/>
            </a:pPr>
            <a:endParaRPr lang="en-US" sz="6450" dirty="0"/>
          </a:p>
        </p:txBody>
      </p:sp>
      <p:sp>
        <p:nvSpPr>
          <p:cNvPr id="9" name="Rectangle 9"/>
          <p:cNvSpPr>
            <a:spLocks noChangeArrowheads="1"/>
          </p:cNvSpPr>
          <p:nvPr/>
        </p:nvSpPr>
        <p:spPr bwMode="auto">
          <a:xfrm>
            <a:off x="0" y="4800601"/>
            <a:ext cx="32918400" cy="45719"/>
          </a:xfrm>
          <a:prstGeom prst="rect">
            <a:avLst/>
          </a:prstGeom>
          <a:solidFill>
            <a:schemeClr val="accent5">
              <a:lumMod val="50000"/>
            </a:schemeClr>
          </a:solidFill>
          <a:ln w="152400">
            <a:solidFill>
              <a:schemeClr val="accent5">
                <a:lumMod val="50000"/>
              </a:schemeClr>
            </a:solidFill>
            <a:miter lim="800000"/>
            <a:headEnd/>
            <a:tailEnd/>
          </a:ln>
          <a:effectLst/>
        </p:spPr>
        <p:txBody>
          <a:bodyPr wrap="none" lIns="68577" tIns="34288" rIns="68577" bIns="34288" anchor="ctr"/>
          <a:lstStyle/>
          <a:p>
            <a:pPr>
              <a:defRPr/>
            </a:pPr>
            <a:endParaRPr lang="en-US" sz="6450" dirty="0"/>
          </a:p>
        </p:txBody>
      </p:sp>
      <p:sp>
        <p:nvSpPr>
          <p:cNvPr id="10" name="Text Box 14"/>
          <p:cNvSpPr txBox="1">
            <a:spLocks noChangeArrowheads="1"/>
          </p:cNvSpPr>
          <p:nvPr/>
        </p:nvSpPr>
        <p:spPr bwMode="auto">
          <a:xfrm>
            <a:off x="1175479" y="32315730"/>
            <a:ext cx="1885950" cy="252614"/>
          </a:xfrm>
          <a:prstGeom prst="rect">
            <a:avLst/>
          </a:prstGeom>
          <a:noFill/>
          <a:ln w="9525">
            <a:noFill/>
            <a:miter lim="800000"/>
            <a:headEnd/>
            <a:tailEnd/>
          </a:ln>
          <a:effectLst/>
        </p:spPr>
        <p:txBody>
          <a:bodyPr lIns="68447" tIns="34217" rIns="68447" bIns="34217">
            <a:spAutoFit/>
          </a:bodyPr>
          <a:lstStyle/>
          <a:p>
            <a:pPr eaLnBrk="0" hangingPunct="0">
              <a:lnSpc>
                <a:spcPct val="65000"/>
              </a:lnSpc>
              <a:spcBef>
                <a:spcPct val="50000"/>
              </a:spcBef>
              <a:defRPr/>
            </a:pPr>
            <a:r>
              <a:rPr lang="en-US" sz="375" b="1" dirty="0" smtClean="0">
                <a:solidFill>
                  <a:schemeClr val="bg1">
                    <a:lumMod val="75000"/>
                  </a:schemeClr>
                </a:solidFill>
                <a:latin typeface="Arial" charset="0"/>
              </a:rPr>
              <a:t>RESEARCH POSTER PRESENTATION </a:t>
            </a:r>
            <a:r>
              <a:rPr lang="en-US" sz="375" b="1" dirty="0">
                <a:solidFill>
                  <a:schemeClr val="bg1">
                    <a:lumMod val="75000"/>
                  </a:schemeClr>
                </a:solidFill>
                <a:latin typeface="Arial" charset="0"/>
              </a:rPr>
              <a:t>DESIGN © </a:t>
            </a:r>
            <a:r>
              <a:rPr lang="en-US" sz="375" b="1" dirty="0" smtClean="0">
                <a:solidFill>
                  <a:schemeClr val="bg1">
                    <a:lumMod val="75000"/>
                  </a:schemeClr>
                </a:solidFill>
                <a:latin typeface="Arial" charset="0"/>
              </a:rPr>
              <a:t>2015</a:t>
            </a:r>
            <a:endParaRPr lang="en-US" sz="375" b="1" dirty="0">
              <a:solidFill>
                <a:schemeClr val="bg1">
                  <a:lumMod val="75000"/>
                </a:schemeClr>
              </a:solidFill>
              <a:latin typeface="Arial" charset="0"/>
            </a:endParaRPr>
          </a:p>
          <a:p>
            <a:pPr eaLnBrk="0" hangingPunct="0">
              <a:lnSpc>
                <a:spcPct val="65000"/>
              </a:lnSpc>
              <a:spcBef>
                <a:spcPct val="50000"/>
              </a:spcBef>
              <a:defRPr/>
            </a:pPr>
            <a:r>
              <a:rPr lang="en-US" sz="825" b="1" dirty="0">
                <a:solidFill>
                  <a:schemeClr val="bg1">
                    <a:lumMod val="75000"/>
                  </a:schemeClr>
                </a:solidFill>
                <a:latin typeface="Arial" charset="0"/>
              </a:rPr>
              <a:t>www.PosterPresentations.com</a:t>
            </a:r>
          </a:p>
        </p:txBody>
      </p:sp>
      <p:sp>
        <p:nvSpPr>
          <p:cNvPr id="2" name="Rounded Rectangle 1"/>
          <p:cNvSpPr/>
          <p:nvPr userDrawn="1"/>
        </p:nvSpPr>
        <p:spPr>
          <a:xfrm>
            <a:off x="358368" y="5475146"/>
            <a:ext cx="7543800" cy="26736675"/>
          </a:xfrm>
          <a:prstGeom prst="roundRect">
            <a:avLst>
              <a:gd name="adj" fmla="val 4178"/>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50"/>
          </a:p>
        </p:txBody>
      </p:sp>
      <p:sp>
        <p:nvSpPr>
          <p:cNvPr id="23" name="Rounded Rectangle 22"/>
          <p:cNvSpPr/>
          <p:nvPr userDrawn="1"/>
        </p:nvSpPr>
        <p:spPr>
          <a:xfrm>
            <a:off x="8579641" y="5475146"/>
            <a:ext cx="7543800" cy="26736675"/>
          </a:xfrm>
          <a:prstGeom prst="roundRect">
            <a:avLst>
              <a:gd name="adj" fmla="val 4494"/>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50"/>
          </a:p>
        </p:txBody>
      </p:sp>
      <p:sp>
        <p:nvSpPr>
          <p:cNvPr id="24" name="Rounded Rectangle 23"/>
          <p:cNvSpPr/>
          <p:nvPr userDrawn="1"/>
        </p:nvSpPr>
        <p:spPr>
          <a:xfrm>
            <a:off x="16800914" y="5475146"/>
            <a:ext cx="7543800" cy="26736675"/>
          </a:xfrm>
          <a:prstGeom prst="roundRect">
            <a:avLst>
              <a:gd name="adj" fmla="val 4810"/>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50"/>
          </a:p>
        </p:txBody>
      </p:sp>
      <p:sp>
        <p:nvSpPr>
          <p:cNvPr id="26" name="Rounded Rectangle 25"/>
          <p:cNvSpPr/>
          <p:nvPr userDrawn="1"/>
        </p:nvSpPr>
        <p:spPr>
          <a:xfrm>
            <a:off x="25022186" y="5475146"/>
            <a:ext cx="7543800" cy="26736675"/>
          </a:xfrm>
          <a:prstGeom prst="roundRect">
            <a:avLst>
              <a:gd name="adj" fmla="val 3863"/>
            </a:avLst>
          </a:prstGeom>
          <a:gradFill>
            <a:gsLst>
              <a:gs pos="0">
                <a:srgbClr val="CDD2DE"/>
              </a:gs>
              <a:gs pos="0">
                <a:srgbClr val="CDD2DE"/>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50"/>
          </a:p>
        </p:txBody>
      </p:sp>
      <p:grpSp>
        <p:nvGrpSpPr>
          <p:cNvPr id="30" name="Group 29"/>
          <p:cNvGrpSpPr/>
          <p:nvPr userDrawn="1"/>
        </p:nvGrpSpPr>
        <p:grpSpPr>
          <a:xfrm>
            <a:off x="-8418892" y="-1"/>
            <a:ext cx="8264149" cy="32918401"/>
            <a:chOff x="-11225189" y="-1"/>
            <a:chExt cx="11018865" cy="32918401"/>
          </a:xfrm>
        </p:grpSpPr>
        <p:sp>
          <p:nvSpPr>
            <p:cNvPr id="31" name="Rectangle 30"/>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138756" rtl="0" eaLnBrk="1" fontAlgn="auto" latinLnBrk="0" hangingPunct="1">
                <a:lnSpc>
                  <a:spcPct val="100000"/>
                </a:lnSpc>
                <a:spcBef>
                  <a:spcPts val="0"/>
                </a:spcBef>
                <a:spcAft>
                  <a:spcPts val="0"/>
                </a:spcAft>
                <a:buClrTx/>
                <a:buSzTx/>
                <a:buFontTx/>
                <a:buNone/>
                <a:tabLst/>
                <a:defRPr/>
              </a:pPr>
              <a:r>
                <a:rPr lang="en-US" sz="2400" b="1" spc="0" dirty="0" smtClean="0">
                  <a:solidFill>
                    <a:srgbClr val="FF0000"/>
                  </a:solidFill>
                  <a:latin typeface="Trebuchet MS" pitchFamily="34" charset="0"/>
                </a:rPr>
                <a:t>(—THIS SIDEBAR DOES NOT PRINT—)</a:t>
              </a:r>
              <a:endParaRPr lang="en-US" sz="2400" b="1" spc="450" dirty="0" smtClean="0">
                <a:solidFill>
                  <a:schemeClr val="bg1"/>
                </a:solidFill>
                <a:latin typeface="Trebuchet MS" pitchFamily="34" charset="0"/>
              </a:endParaRPr>
            </a:p>
            <a:p>
              <a:pPr algn="ctr"/>
              <a:r>
                <a:rPr lang="en-US" sz="3000" b="1" spc="450" dirty="0" smtClean="0">
                  <a:solidFill>
                    <a:schemeClr val="bg1"/>
                  </a:solidFill>
                  <a:latin typeface="Trebuchet MS" pitchFamily="34" charset="0"/>
                </a:rPr>
                <a:t>DESIGN</a:t>
              </a:r>
              <a:r>
                <a:rPr lang="en-US" sz="3000" b="1" spc="450" baseline="0" dirty="0" smtClean="0">
                  <a:solidFill>
                    <a:schemeClr val="bg1"/>
                  </a:solidFill>
                  <a:latin typeface="Trebuchet MS" pitchFamily="34" charset="0"/>
                </a:rPr>
                <a:t> </a:t>
              </a:r>
              <a:r>
                <a:rPr lang="en-US" sz="3000" b="1" spc="450" dirty="0" smtClean="0">
                  <a:solidFill>
                    <a:schemeClr val="bg1"/>
                  </a:solidFill>
                  <a:latin typeface="Trebuchet MS" pitchFamily="34" charset="0"/>
                </a:rPr>
                <a:t>GUIDE</a:t>
              </a:r>
            </a:p>
            <a:p>
              <a:pPr algn="ctr"/>
              <a:endParaRPr lang="en-US" sz="2100" b="1" dirty="0" smtClean="0">
                <a:latin typeface="Trebuchet MS" pitchFamily="34" charset="0"/>
              </a:endParaRPr>
            </a:p>
            <a:p>
              <a:pPr defTabSz="2824229"/>
              <a:r>
                <a:rPr lang="en-US" sz="2100" i="0" dirty="0" smtClean="0">
                  <a:latin typeface="Trebuchet MS" pitchFamily="34" charset="0"/>
                </a:rPr>
                <a:t>This PowerPoint</a:t>
              </a:r>
              <a:r>
                <a:rPr lang="en-US" sz="2100" i="0" baseline="0" dirty="0" smtClean="0">
                  <a:latin typeface="Trebuchet MS" pitchFamily="34" charset="0"/>
                </a:rPr>
                <a:t> </a:t>
              </a:r>
              <a:r>
                <a:rPr lang="en-US" sz="2100" i="0" dirty="0" smtClean="0">
                  <a:latin typeface="Trebuchet MS" pitchFamily="34" charset="0"/>
                </a:rPr>
                <a:t>2007 template produces</a:t>
              </a:r>
              <a:r>
                <a:rPr lang="en-US" sz="2100" i="0" baseline="0" dirty="0" smtClean="0">
                  <a:latin typeface="Trebuchet MS" pitchFamily="34" charset="0"/>
                </a:rPr>
                <a:t> </a:t>
              </a:r>
              <a:r>
                <a:rPr lang="en-US" sz="2100" i="0" dirty="0" smtClean="0">
                  <a:latin typeface="Trebuchet MS" pitchFamily="34" charset="0"/>
                </a:rPr>
                <a:t>a 36”x48” presentation poster. </a:t>
              </a:r>
              <a:r>
                <a:rPr lang="en-US" sz="2100" dirty="0" smtClean="0">
                  <a:latin typeface="Trebuchet MS" pitchFamily="34" charset="0"/>
                </a:rPr>
                <a:t>You</a:t>
              </a:r>
              <a:r>
                <a:rPr lang="en-US" sz="2100" baseline="0" dirty="0" smtClean="0">
                  <a:latin typeface="Trebuchet MS" pitchFamily="34" charset="0"/>
                </a:rPr>
                <a:t> can u</a:t>
              </a:r>
              <a:r>
                <a:rPr lang="en-US" sz="2100" dirty="0" smtClean="0">
                  <a:latin typeface="Trebuchet MS" pitchFamily="34" charset="0"/>
                </a:rPr>
                <a:t>se</a:t>
              </a:r>
              <a:r>
                <a:rPr lang="en-US" sz="2100" baseline="0" dirty="0" smtClean="0">
                  <a:latin typeface="Trebuchet MS" pitchFamily="34" charset="0"/>
                </a:rPr>
                <a:t> it to create your research poster and </a:t>
              </a:r>
              <a:r>
                <a:rPr lang="en-US" sz="2100" dirty="0" smtClean="0">
                  <a:latin typeface="Trebuchet MS" pitchFamily="34" charset="0"/>
                </a:rPr>
                <a:t>save valuable time placing titles, subtitles,</a:t>
              </a:r>
              <a:r>
                <a:rPr lang="en-US" sz="2100" baseline="0" dirty="0" smtClean="0">
                  <a:latin typeface="Trebuchet MS" pitchFamily="34" charset="0"/>
                </a:rPr>
                <a:t> text, and graphics</a:t>
              </a:r>
              <a:r>
                <a:rPr lang="en-US" sz="2100" dirty="0" smtClean="0">
                  <a:latin typeface="Trebuchet MS" pitchFamily="34" charset="0"/>
                </a:rPr>
                <a:t>. </a:t>
              </a:r>
            </a:p>
            <a:p>
              <a:pPr defTabSz="2824229"/>
              <a:endParaRPr lang="en-US" sz="2100" dirty="0" smtClean="0">
                <a:latin typeface="Trebuchet MS" pitchFamily="34" charset="0"/>
              </a:endParaRPr>
            </a:p>
            <a:p>
              <a:pPr defTabSz="3291914"/>
              <a:r>
                <a:rPr lang="en-US" sz="21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100" b="1" dirty="0" smtClean="0">
                  <a:solidFill>
                    <a:srgbClr val="FFC000"/>
                  </a:solidFill>
                  <a:latin typeface="Trebuchet MS" pitchFamily="34" charset="0"/>
                </a:rPr>
                <a:t>PosterPresentations.com</a:t>
              </a:r>
              <a:r>
                <a:rPr lang="en-US" sz="2100" b="1" dirty="0" smtClean="0">
                  <a:solidFill>
                    <a:schemeClr val="bg1"/>
                  </a:solidFill>
                  <a:latin typeface="Trebuchet MS" pitchFamily="34" charset="0"/>
                </a:rPr>
                <a:t> </a:t>
              </a:r>
              <a:r>
                <a:rPr lang="en-US" sz="2100" dirty="0" smtClean="0">
                  <a:solidFill>
                    <a:schemeClr val="bg1"/>
                  </a:solidFill>
                  <a:latin typeface="Trebuchet MS" pitchFamily="34" charset="0"/>
                </a:rPr>
                <a:t>and click on HELP DESK.</a:t>
              </a:r>
            </a:p>
            <a:p>
              <a:pPr defTabSz="3291914"/>
              <a:endParaRPr lang="en-US" sz="2100" dirty="0" smtClean="0">
                <a:latin typeface="Trebuchet MS" pitchFamily="34" charset="0"/>
              </a:endParaRPr>
            </a:p>
            <a:p>
              <a:pPr defTabSz="3291914"/>
              <a:r>
                <a:rPr lang="en-US" sz="2100" dirty="0" smtClean="0">
                  <a:solidFill>
                    <a:schemeClr val="bg1"/>
                  </a:solidFill>
                  <a:latin typeface="Trebuchet MS" pitchFamily="34" charset="0"/>
                </a:rPr>
                <a:t>When</a:t>
              </a:r>
              <a:r>
                <a:rPr lang="en-US" sz="2100" baseline="0" dirty="0" smtClean="0">
                  <a:solidFill>
                    <a:schemeClr val="bg1"/>
                  </a:solidFill>
                  <a:latin typeface="Trebuchet MS" pitchFamily="34" charset="0"/>
                </a:rPr>
                <a:t> you are ready to print your poster</a:t>
              </a:r>
              <a:r>
                <a:rPr lang="en-US" sz="2100" dirty="0" smtClean="0">
                  <a:solidFill>
                    <a:schemeClr val="bg1"/>
                  </a:solidFill>
                  <a:latin typeface="Trebuchet MS" pitchFamily="34" charset="0"/>
                </a:rPr>
                <a:t>,</a:t>
              </a:r>
              <a:r>
                <a:rPr lang="en-US" sz="2100" baseline="0" dirty="0" smtClean="0">
                  <a:solidFill>
                    <a:schemeClr val="bg1"/>
                  </a:solidFill>
                  <a:latin typeface="Trebuchet MS" pitchFamily="34" charset="0"/>
                </a:rPr>
                <a:t> go online to </a:t>
              </a:r>
              <a:r>
                <a:rPr lang="en-US" sz="2100" b="0" dirty="0" smtClean="0">
                  <a:solidFill>
                    <a:schemeClr val="bg1"/>
                  </a:solidFill>
                  <a:latin typeface="Trebuchet MS" pitchFamily="34" charset="0"/>
                </a:rPr>
                <a:t>PosterPresentations.com</a:t>
              </a:r>
              <a:r>
                <a:rPr lang="en-US" sz="2100" dirty="0" smtClean="0">
                  <a:solidFill>
                    <a:schemeClr val="bg1"/>
                  </a:solidFill>
                  <a:latin typeface="Trebuchet MS" pitchFamily="34" charset="0"/>
                </a:rPr>
                <a:t/>
              </a:r>
              <a:br>
                <a:rPr lang="en-US" sz="2100" dirty="0" smtClean="0">
                  <a:solidFill>
                    <a:schemeClr val="bg1"/>
                  </a:solidFill>
                  <a:latin typeface="Trebuchet MS" pitchFamily="34" charset="0"/>
                </a:rPr>
              </a:br>
              <a:endParaRPr lang="en-US" sz="2100" dirty="0" smtClean="0">
                <a:solidFill>
                  <a:schemeClr val="bg1"/>
                </a:solidFill>
                <a:latin typeface="Trebuchet MS" pitchFamily="34" charset="0"/>
              </a:endParaRPr>
            </a:p>
            <a:p>
              <a:pPr algn="l" defTabSz="2824229"/>
              <a:r>
                <a:rPr lang="en-US" sz="2100" b="0" dirty="0" smtClean="0">
                  <a:solidFill>
                    <a:schemeClr val="bg1"/>
                  </a:solidFill>
                  <a:latin typeface="Trebuchet MS" pitchFamily="34" charset="0"/>
                </a:rPr>
                <a:t>Need</a:t>
              </a:r>
              <a:r>
                <a:rPr lang="en-US" sz="2100" b="0" baseline="0" dirty="0" smtClean="0">
                  <a:solidFill>
                    <a:schemeClr val="bg1"/>
                  </a:solidFill>
                  <a:latin typeface="Trebuchet MS" pitchFamily="34" charset="0"/>
                </a:rPr>
                <a:t> assistance? Call us at </a:t>
              </a:r>
              <a:r>
                <a:rPr lang="en-US" sz="2100" b="0" dirty="0" smtClean="0">
                  <a:solidFill>
                    <a:srgbClr val="FFC000"/>
                  </a:solidFill>
                  <a:latin typeface="Trebuchet MS" pitchFamily="34" charset="0"/>
                </a:rPr>
                <a:t>1.510.649.3001</a:t>
              </a:r>
            </a:p>
            <a:p>
              <a:pPr algn="l" defTabSz="2824229"/>
              <a:endParaRPr lang="en-US" sz="2700" b="1" dirty="0" smtClean="0">
                <a:solidFill>
                  <a:srgbClr val="FFFF00"/>
                </a:solidFill>
                <a:latin typeface="Trebuchet MS" pitchFamily="34" charset="0"/>
              </a:endParaRPr>
            </a:p>
            <a:p>
              <a:pPr algn="ctr"/>
              <a:endParaRPr lang="en-US" sz="1800" b="1" dirty="0" smtClean="0">
                <a:solidFill>
                  <a:schemeClr val="bg1"/>
                </a:solidFill>
                <a:latin typeface="Trebuchet MS" pitchFamily="34" charset="0"/>
              </a:endParaRPr>
            </a:p>
            <a:p>
              <a:pPr algn="ctr"/>
              <a:r>
                <a:rPr lang="en-US" sz="3000" b="1" spc="450" dirty="0" smtClean="0">
                  <a:solidFill>
                    <a:schemeClr val="bg1"/>
                  </a:solidFill>
                  <a:latin typeface="Trebuchet MS" pitchFamily="34" charset="0"/>
                </a:rPr>
                <a:t>QUICK START</a:t>
              </a:r>
            </a:p>
            <a:p>
              <a:pPr algn="ctr"/>
              <a:endParaRPr lang="en-US" sz="2400" b="1" baseline="0" dirty="0" smtClean="0">
                <a:solidFill>
                  <a:schemeClr val="bg1"/>
                </a:solidFill>
                <a:latin typeface="Trebuchet MS" pitchFamily="34" charset="0"/>
              </a:endParaRPr>
            </a:p>
            <a:p>
              <a:pPr algn="ctr"/>
              <a:r>
                <a:rPr lang="en-US" sz="2400" b="1" baseline="0" dirty="0" smtClean="0">
                  <a:solidFill>
                    <a:srgbClr val="FFC000"/>
                  </a:solidFill>
                  <a:latin typeface="Trebuchet MS" pitchFamily="34" charset="0"/>
                </a:rPr>
                <a:t>Zoom in and out</a:t>
              </a:r>
            </a:p>
            <a:p>
              <a:pPr marL="1419225" indent="-1419225" algn="l" defTabSz="638175"/>
              <a:r>
                <a:rPr lang="en-US" sz="1800" b="0" baseline="0" dirty="0" smtClean="0">
                  <a:solidFill>
                    <a:schemeClr val="bg1"/>
                  </a:solidFill>
                  <a:latin typeface="Trebuchet MS" pitchFamily="34" charset="0"/>
                </a:rPr>
                <a:t>	</a:t>
              </a:r>
              <a:r>
                <a:rPr lang="en-US" sz="1800" b="0" baseline="0" dirty="0" smtClean="0">
                  <a:solidFill>
                    <a:schemeClr val="bg1">
                      <a:lumMod val="75000"/>
                    </a:schemeClr>
                  </a:solidFill>
                  <a:latin typeface="Trebuchet MS" pitchFamily="34" charset="0"/>
                </a:rPr>
                <a:t>As you work on your poster zoom in and out to the level that is more comfortable to you. </a:t>
              </a:r>
            </a:p>
            <a:p>
              <a:pPr marL="1419225" indent="-1419225" algn="l" defTabSz="638175"/>
              <a:r>
                <a:rPr lang="en-US" sz="1800" b="1" baseline="0" dirty="0" smtClean="0">
                  <a:solidFill>
                    <a:schemeClr val="bg1">
                      <a:lumMod val="75000"/>
                    </a:schemeClr>
                  </a:solidFill>
                  <a:latin typeface="Trebuchet MS" pitchFamily="34" charset="0"/>
                </a:rPr>
                <a:t>	</a:t>
              </a:r>
              <a:r>
                <a:rPr lang="en-US" sz="1800" b="0" baseline="0" dirty="0" smtClean="0">
                  <a:solidFill>
                    <a:schemeClr val="bg1">
                      <a:lumMod val="75000"/>
                    </a:schemeClr>
                  </a:solidFill>
                  <a:latin typeface="Trebuchet MS" pitchFamily="34" charset="0"/>
                </a:rPr>
                <a:t>Go to VIEW &gt; ZOOM.</a:t>
              </a:r>
            </a:p>
            <a:p>
              <a:pPr algn="l"/>
              <a:endParaRPr lang="en-US" sz="2100" b="0" baseline="0" dirty="0" smtClean="0">
                <a:solidFill>
                  <a:schemeClr val="bg1"/>
                </a:solidFill>
                <a:latin typeface="Trebuchet MS" pitchFamily="34" charset="0"/>
              </a:endParaRPr>
            </a:p>
            <a:p>
              <a:pPr algn="ctr"/>
              <a:r>
                <a:rPr lang="en-US" sz="2400" b="1" baseline="0" dirty="0" smtClean="0">
                  <a:solidFill>
                    <a:srgbClr val="FFC000"/>
                  </a:solidFill>
                  <a:latin typeface="Trebuchet MS" pitchFamily="34" charset="0"/>
                </a:rPr>
                <a:t>Title, Authors, and Affiliations</a:t>
              </a:r>
            </a:p>
            <a:p>
              <a:pPr algn="l"/>
              <a:r>
                <a:rPr lang="en-US" sz="18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8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1800" b="0" spc="0" baseline="0" dirty="0" smtClean="0">
                <a:solidFill>
                  <a:schemeClr val="bg1">
                    <a:lumMod val="75000"/>
                  </a:schemeClr>
                </a:solidFill>
                <a:latin typeface="Trebuchet MS" pitchFamily="34" charset="0"/>
              </a:endParaRPr>
            </a:p>
            <a:p>
              <a:pPr algn="l"/>
              <a:r>
                <a:rPr lang="en-US" sz="1800" b="1" spc="225" baseline="0" dirty="0" smtClean="0">
                  <a:solidFill>
                    <a:srgbClr val="FFC000"/>
                  </a:solidFill>
                  <a:latin typeface="Trebuchet MS" pitchFamily="34" charset="0"/>
                </a:rPr>
                <a:t>TIP</a:t>
              </a:r>
              <a:r>
                <a:rPr lang="en-US" sz="1800" b="1" baseline="0" dirty="0" smtClean="0">
                  <a:solidFill>
                    <a:srgbClr val="FFC000"/>
                  </a:solidFill>
                  <a:latin typeface="Trebuchet MS" pitchFamily="34" charset="0"/>
                </a:rPr>
                <a:t>: </a:t>
              </a:r>
              <a:r>
                <a:rPr lang="en-US" sz="18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100" b="1" baseline="0" dirty="0" smtClean="0">
                  <a:solidFill>
                    <a:schemeClr val="bg1"/>
                  </a:solidFill>
                  <a:latin typeface="Trebuchet MS" pitchFamily="34" charset="0"/>
                </a:rPr>
                <a:t/>
              </a:r>
              <a:br>
                <a:rPr lang="en-US" sz="2100" b="1" baseline="0" dirty="0" smtClean="0">
                  <a:solidFill>
                    <a:schemeClr val="bg1"/>
                  </a:solidFill>
                  <a:latin typeface="Trebuchet MS" pitchFamily="34" charset="0"/>
                </a:rPr>
              </a:br>
              <a:endParaRPr lang="en-US" sz="2100" b="1" dirty="0" smtClean="0">
                <a:solidFill>
                  <a:schemeClr val="bg1"/>
                </a:solidFill>
                <a:latin typeface="Trebuchet MS" pitchFamily="34" charset="0"/>
              </a:endParaRPr>
            </a:p>
            <a:p>
              <a:pPr algn="ctr"/>
              <a:endParaRPr lang="en-US" sz="2100" b="1" dirty="0" smtClean="0">
                <a:solidFill>
                  <a:srgbClr val="FFC000"/>
                </a:solidFill>
                <a:latin typeface="Trebuchet MS" pitchFamily="34" charset="0"/>
              </a:endParaRPr>
            </a:p>
            <a:p>
              <a:pPr algn="ctr"/>
              <a:endParaRPr lang="en-US" sz="2100" b="1" dirty="0" smtClean="0">
                <a:solidFill>
                  <a:srgbClr val="FFC000"/>
                </a:solidFill>
                <a:latin typeface="Trebuchet MS" pitchFamily="34" charset="0"/>
              </a:endParaRPr>
            </a:p>
            <a:p>
              <a:pPr algn="ctr"/>
              <a:r>
                <a:rPr lang="en-US" sz="2400" b="1" dirty="0" smtClean="0">
                  <a:solidFill>
                    <a:srgbClr val="FFC000"/>
                  </a:solidFill>
                  <a:latin typeface="Trebuchet MS" pitchFamily="34" charset="0"/>
                </a:rPr>
                <a:t>Adding Logos</a:t>
              </a:r>
              <a:r>
                <a:rPr lang="en-US" sz="2400" b="1" baseline="0" dirty="0" smtClean="0">
                  <a:solidFill>
                    <a:srgbClr val="FFC000"/>
                  </a:solidFill>
                  <a:latin typeface="Trebuchet MS" pitchFamily="34" charset="0"/>
                </a:rPr>
                <a:t> / Seals</a:t>
              </a:r>
            </a:p>
            <a:p>
              <a:pPr algn="l"/>
              <a:r>
                <a:rPr lang="en-US" sz="18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800" b="0" spc="225" baseline="0" dirty="0" smtClean="0">
                <a:solidFill>
                  <a:schemeClr val="bg1">
                    <a:lumMod val="75000"/>
                  </a:schemeClr>
                </a:solidFill>
                <a:latin typeface="Trebuchet MS" pitchFamily="34" charset="0"/>
              </a:endParaRPr>
            </a:p>
            <a:p>
              <a:pPr algn="l"/>
              <a:r>
                <a:rPr lang="en-US" sz="1800" b="1" spc="225" baseline="0" dirty="0" smtClean="0">
                  <a:solidFill>
                    <a:srgbClr val="FFC000"/>
                  </a:solidFill>
                  <a:latin typeface="Trebuchet MS" pitchFamily="34" charset="0"/>
                </a:rPr>
                <a:t>TIP:</a:t>
              </a:r>
              <a:r>
                <a:rPr lang="en-US" sz="1800" b="1" spc="0" baseline="0" dirty="0" smtClean="0">
                  <a:solidFill>
                    <a:srgbClr val="FFC000"/>
                  </a:solidFill>
                  <a:latin typeface="Trebuchet MS" pitchFamily="34" charset="0"/>
                </a:rPr>
                <a:t> </a:t>
              </a:r>
              <a:r>
                <a:rPr lang="en-US" sz="1800" b="0" baseline="0" dirty="0" smtClean="0">
                  <a:solidFill>
                    <a:schemeClr val="bg1">
                      <a:lumMod val="75000"/>
                    </a:schemeClr>
                  </a:solidFill>
                  <a:latin typeface="Trebuchet MS" pitchFamily="34" charset="0"/>
                </a:rPr>
                <a:t>See if your school’s logo is available on our free poster templates page.</a:t>
              </a:r>
            </a:p>
            <a:p>
              <a:pPr algn="l"/>
              <a:endParaRPr lang="en-US" sz="1800" b="0" baseline="0" dirty="0" smtClean="0">
                <a:latin typeface="Trebuchet MS" pitchFamily="34" charset="0"/>
              </a:endParaRPr>
            </a:p>
            <a:p>
              <a:pPr algn="ctr"/>
              <a:r>
                <a:rPr lang="en-US" sz="2400" b="1" baseline="0" dirty="0" smtClean="0">
                  <a:solidFill>
                    <a:srgbClr val="FFC000"/>
                  </a:solidFill>
                  <a:latin typeface="Trebuchet MS" pitchFamily="34" charset="0"/>
                </a:rPr>
                <a:t>Photographs / Graphics</a:t>
              </a:r>
            </a:p>
            <a:p>
              <a:pPr algn="l" defTabSz="733425"/>
              <a:r>
                <a:rPr lang="en-US" sz="18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800" b="0" spc="0" baseline="0" dirty="0" smtClean="0">
                  <a:solidFill>
                    <a:schemeClr val="bg1">
                      <a:lumMod val="75000"/>
                    </a:schemeClr>
                  </a:solidFill>
                  <a:latin typeface="Trebuchet MS" pitchFamily="34" charset="0"/>
                </a:rPr>
                <a:t>disproportionally.</a:t>
              </a:r>
            </a:p>
            <a:p>
              <a:pPr algn="l" defTabSz="733425"/>
              <a:endParaRPr lang="en-US" sz="1800" b="0" baseline="0" dirty="0" smtClean="0">
                <a:latin typeface="Trebuchet MS" pitchFamily="34" charset="0"/>
              </a:endParaRPr>
            </a:p>
            <a:p>
              <a:pPr algn="ctr"/>
              <a:endParaRPr lang="en-US" sz="2100" b="1" baseline="0" dirty="0" smtClean="0">
                <a:solidFill>
                  <a:srgbClr val="FFC000"/>
                </a:solidFill>
                <a:latin typeface="Trebuchet MS" pitchFamily="34" charset="0"/>
              </a:endParaRPr>
            </a:p>
            <a:p>
              <a:pPr algn="ctr"/>
              <a:endParaRPr lang="en-US" sz="2100" b="1" baseline="0" dirty="0" smtClean="0">
                <a:solidFill>
                  <a:srgbClr val="FFC000"/>
                </a:solidFill>
                <a:latin typeface="Trebuchet MS" pitchFamily="34" charset="0"/>
              </a:endParaRPr>
            </a:p>
            <a:p>
              <a:pPr algn="ctr"/>
              <a:endParaRPr lang="en-US" sz="2100" b="1" baseline="0" dirty="0" smtClean="0">
                <a:solidFill>
                  <a:srgbClr val="FFC000"/>
                </a:solidFill>
                <a:latin typeface="Trebuchet MS" pitchFamily="34" charset="0"/>
              </a:endParaRPr>
            </a:p>
            <a:p>
              <a:pPr algn="ctr"/>
              <a:endParaRPr lang="en-US" sz="2100" b="1" baseline="0" dirty="0" smtClean="0">
                <a:solidFill>
                  <a:srgbClr val="FFC000"/>
                </a:solidFill>
                <a:latin typeface="Trebuchet MS" pitchFamily="34" charset="0"/>
              </a:endParaRPr>
            </a:p>
            <a:p>
              <a:pPr algn="ctr"/>
              <a:endParaRPr lang="en-US" sz="2100" b="1" baseline="0" dirty="0" smtClean="0">
                <a:solidFill>
                  <a:srgbClr val="FFC000"/>
                </a:solidFill>
                <a:latin typeface="Trebuchet MS" pitchFamily="34" charset="0"/>
              </a:endParaRPr>
            </a:p>
            <a:p>
              <a:pPr algn="ctr"/>
              <a:endParaRPr lang="en-US" sz="2100" b="1" baseline="0" dirty="0" smtClean="0">
                <a:solidFill>
                  <a:srgbClr val="FFC000"/>
                </a:solidFill>
                <a:latin typeface="Trebuchet MS" pitchFamily="34" charset="0"/>
              </a:endParaRPr>
            </a:p>
            <a:p>
              <a:pPr algn="ctr"/>
              <a:r>
                <a:rPr lang="en-US" sz="2400" b="1" baseline="0" dirty="0" smtClean="0">
                  <a:solidFill>
                    <a:srgbClr val="FFC000"/>
                  </a:solidFill>
                  <a:latin typeface="Trebuchet MS" pitchFamily="34" charset="0"/>
                </a:rPr>
                <a:t>Image Quality Check</a:t>
              </a:r>
            </a:p>
            <a:p>
              <a:pPr lvl="0" algn="l" defTabSz="733425"/>
              <a:r>
                <a:rPr lang="en-US" sz="18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100" b="0" dirty="0" smtClean="0">
                <a:latin typeface="Trebuchet MS" pitchFamily="34" charset="0"/>
              </a:endParaRPr>
            </a:p>
          </p:txBody>
        </p:sp>
        <p:cxnSp>
          <p:nvCxnSpPr>
            <p:cNvPr id="32" name="Straight Connector 31"/>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userDrawn="1"/>
          </p:nvPicPr>
          <p:blipFill>
            <a:blip r:embed="rId4"/>
            <a:stretch>
              <a:fillRect/>
            </a:stretch>
          </p:blipFill>
          <p:spPr>
            <a:xfrm>
              <a:off x="-10740740" y="10261718"/>
              <a:ext cx="1597666" cy="1201935"/>
            </a:xfrm>
            <a:prstGeom prst="rect">
              <a:avLst/>
            </a:prstGeom>
          </p:spPr>
        </p:pic>
        <p:pic>
          <p:nvPicPr>
            <p:cNvPr id="37" name="Picture 36"/>
            <p:cNvPicPr>
              <a:picLocks noChangeAspect="1"/>
            </p:cNvPicPr>
            <p:nvPr userDrawn="1"/>
          </p:nvPicPr>
          <p:blipFill>
            <a:blip r:embed="rId5"/>
            <a:stretch>
              <a:fillRect/>
            </a:stretch>
          </p:blipFill>
          <p:spPr>
            <a:xfrm>
              <a:off x="-10732765" y="15696927"/>
              <a:ext cx="9986808" cy="1053596"/>
            </a:xfrm>
            <a:prstGeom prst="rect">
              <a:avLst/>
            </a:prstGeom>
          </p:spPr>
        </p:pic>
        <p:grpSp>
          <p:nvGrpSpPr>
            <p:cNvPr id="38" name="Group 37"/>
            <p:cNvGrpSpPr/>
            <p:nvPr userDrawn="1"/>
          </p:nvGrpSpPr>
          <p:grpSpPr>
            <a:xfrm>
              <a:off x="-9744993" y="23540956"/>
              <a:ext cx="7531182" cy="2243549"/>
              <a:chOff x="-4470427" y="11016658"/>
              <a:chExt cx="3470785" cy="1030782"/>
            </a:xfrm>
          </p:grpSpPr>
          <p:grpSp>
            <p:nvGrpSpPr>
              <p:cNvPr id="46" name="Group 45"/>
              <p:cNvGrpSpPr/>
              <p:nvPr userDrawn="1"/>
            </p:nvGrpSpPr>
            <p:grpSpPr>
              <a:xfrm>
                <a:off x="-2783495" y="11060889"/>
                <a:ext cx="624431" cy="865254"/>
                <a:chOff x="-3958697" y="11117435"/>
                <a:chExt cx="779338" cy="1239903"/>
              </a:xfrm>
            </p:grpSpPr>
            <p:pic>
              <p:nvPicPr>
                <p:cNvPr id="52" name="Picture 51"/>
                <p:cNvPicPr>
                  <a:picLocks noChangeAspect="1"/>
                </p:cNvPicPr>
                <p:nvPr userDrawn="1"/>
              </p:nvPicPr>
              <p:blipFill>
                <a:blip r:embed="rId6"/>
                <a:stretch>
                  <a:fillRect/>
                </a:stretch>
              </p:blipFill>
              <p:spPr>
                <a:xfrm>
                  <a:off x="-3948160" y="11117435"/>
                  <a:ext cx="768801" cy="1090857"/>
                </a:xfrm>
                <a:prstGeom prst="rect">
                  <a:avLst/>
                </a:prstGeom>
              </p:spPr>
            </p:pic>
            <p:sp>
              <p:nvSpPr>
                <p:cNvPr id="53" name="TextBox 52"/>
                <p:cNvSpPr txBox="1"/>
                <p:nvPr userDrawn="1"/>
              </p:nvSpPr>
              <p:spPr>
                <a:xfrm>
                  <a:off x="-3958697" y="12114178"/>
                  <a:ext cx="779337" cy="243160"/>
                </a:xfrm>
                <a:prstGeom prst="rect">
                  <a:avLst/>
                </a:prstGeom>
                <a:solidFill>
                  <a:schemeClr val="accent1"/>
                </a:solidFill>
                <a:ln>
                  <a:noFill/>
                </a:ln>
              </p:spPr>
              <p:txBody>
                <a:bodyPr wrap="square" lIns="91440" tIns="91440" rIns="91440" bIns="91440" rtlCol="0">
                  <a:spAutoFit/>
                </a:bodyPr>
                <a:lstStyle/>
                <a:p>
                  <a:pPr algn="ctr"/>
                  <a:r>
                    <a:rPr lang="en-US" sz="1200" b="1" dirty="0" smtClean="0">
                      <a:solidFill>
                        <a:schemeClr val="tx1"/>
                      </a:solidFill>
                    </a:rPr>
                    <a:t>ORIGINAL</a:t>
                  </a:r>
                  <a:endParaRPr lang="en-US" sz="1200" b="1" dirty="0">
                    <a:solidFill>
                      <a:schemeClr val="tx1"/>
                    </a:solidFill>
                  </a:endParaRPr>
                </a:p>
              </p:txBody>
            </p:sp>
          </p:grpSp>
          <p:grpSp>
            <p:nvGrpSpPr>
              <p:cNvPr id="47" name="Group 46"/>
              <p:cNvGrpSpPr/>
              <p:nvPr userDrawn="1"/>
            </p:nvGrpSpPr>
            <p:grpSpPr>
              <a:xfrm>
                <a:off x="-2033159" y="11060892"/>
                <a:ext cx="1033517" cy="868788"/>
                <a:chOff x="-2921738" y="11200127"/>
                <a:chExt cx="1420279" cy="1193904"/>
              </a:xfrm>
            </p:grpSpPr>
            <p:pic>
              <p:nvPicPr>
                <p:cNvPr id="50" name="Picture 49"/>
                <p:cNvPicPr>
                  <a:picLocks noChangeAspect="1"/>
                </p:cNvPicPr>
                <p:nvPr userDrawn="1"/>
              </p:nvPicPr>
              <p:blipFill>
                <a:blip r:embed="rId6"/>
                <a:stretch>
                  <a:fillRect/>
                </a:stretch>
              </p:blipFill>
              <p:spPr>
                <a:xfrm>
                  <a:off x="-2921738" y="11200127"/>
                  <a:ext cx="1420279" cy="1029694"/>
                </a:xfrm>
                <a:prstGeom prst="rect">
                  <a:avLst/>
                </a:prstGeom>
              </p:spPr>
            </p:pic>
            <p:sp>
              <p:nvSpPr>
                <p:cNvPr id="51" name="TextBox 50"/>
                <p:cNvSpPr txBox="1"/>
                <p:nvPr userDrawn="1"/>
              </p:nvSpPr>
              <p:spPr>
                <a:xfrm>
                  <a:off x="-2918991" y="12175418"/>
                  <a:ext cx="1417532" cy="218613"/>
                </a:xfrm>
                <a:prstGeom prst="rect">
                  <a:avLst/>
                </a:prstGeom>
                <a:solidFill>
                  <a:srgbClr val="FF0000"/>
                </a:solidFill>
              </p:spPr>
              <p:txBody>
                <a:bodyPr wrap="square" lIns="457200" tIns="91440" rIns="457200" bIns="91440" rtlCol="0">
                  <a:spAutoFit/>
                </a:bodyPr>
                <a:lstStyle/>
                <a:p>
                  <a:pPr algn="ctr"/>
                  <a:r>
                    <a:rPr lang="en-US" sz="1050" b="1" dirty="0" smtClean="0">
                      <a:solidFill>
                        <a:schemeClr val="bg1"/>
                      </a:solidFill>
                    </a:rPr>
                    <a:t>DISTORTED</a:t>
                  </a:r>
                  <a:endParaRPr lang="en-US" sz="525" b="1" dirty="0">
                    <a:solidFill>
                      <a:schemeClr val="bg1"/>
                    </a:solidFill>
                  </a:endParaRPr>
                </a:p>
              </p:txBody>
            </p:sp>
          </p:grpSp>
          <p:pic>
            <p:nvPicPr>
              <p:cNvPr id="48" name="Picture 47"/>
              <p:cNvPicPr>
                <a:picLocks noChangeAspect="1"/>
              </p:cNvPicPr>
              <p:nvPr userDrawn="1"/>
            </p:nvPicPr>
            <p:blipFill>
              <a:blip r:embed="rId7"/>
              <a:stretch>
                <a:fillRect/>
              </a:stretch>
            </p:blipFill>
            <p:spPr>
              <a:xfrm>
                <a:off x="-4470427" y="11016658"/>
                <a:ext cx="1098742" cy="847761"/>
              </a:xfrm>
              <a:prstGeom prst="rect">
                <a:avLst/>
              </a:prstGeom>
            </p:spPr>
          </p:pic>
          <p:sp>
            <p:nvSpPr>
              <p:cNvPr id="49" name="TextBox 48"/>
              <p:cNvSpPr txBox="1"/>
              <p:nvPr userDrawn="1"/>
            </p:nvSpPr>
            <p:spPr>
              <a:xfrm>
                <a:off x="-4440600" y="11665645"/>
                <a:ext cx="1035685" cy="381795"/>
              </a:xfrm>
              <a:prstGeom prst="rect">
                <a:avLst/>
              </a:prstGeom>
              <a:noFill/>
            </p:spPr>
            <p:txBody>
              <a:bodyPr wrap="square" lIns="457200" tIns="457200" rIns="457200" bIns="0" rtlCol="0">
                <a:spAutoFit/>
              </a:bodyPr>
              <a:lstStyle/>
              <a:p>
                <a:pPr algn="ctr"/>
                <a:r>
                  <a:rPr lang="en-US" sz="1200" dirty="0" smtClean="0">
                    <a:solidFill>
                      <a:schemeClr val="bg1"/>
                    </a:solidFill>
                  </a:rPr>
                  <a:t>Corner</a:t>
                </a:r>
                <a:r>
                  <a:rPr lang="en-US" sz="1200" baseline="0" dirty="0" smtClean="0">
                    <a:solidFill>
                      <a:schemeClr val="bg1"/>
                    </a:solidFill>
                  </a:rPr>
                  <a:t> handles</a:t>
                </a:r>
                <a:endParaRPr lang="en-US" sz="1200" dirty="0">
                  <a:solidFill>
                    <a:schemeClr val="bg1"/>
                  </a:solidFill>
                </a:endParaRPr>
              </a:p>
            </p:txBody>
          </p:sp>
        </p:grpSp>
        <p:grpSp>
          <p:nvGrpSpPr>
            <p:cNvPr id="39" name="Group 38"/>
            <p:cNvGrpSpPr/>
            <p:nvPr userDrawn="1"/>
          </p:nvGrpSpPr>
          <p:grpSpPr>
            <a:xfrm>
              <a:off x="-10414184" y="27751412"/>
              <a:ext cx="9353791" cy="2453251"/>
              <a:chOff x="-4762089" y="12734137"/>
              <a:chExt cx="4310744" cy="1127128"/>
            </a:xfrm>
          </p:grpSpPr>
          <p:graphicFrame>
            <p:nvGraphicFramePr>
              <p:cNvPr id="41" name="Object 40"/>
              <p:cNvGraphicFramePr>
                <a:graphicFrameLocks noChangeAspect="1"/>
              </p:cNvGraphicFramePr>
              <p:nvPr userDrawn="1">
                <p:extLst>
                  <p:ext uri="{D42A27DB-BD31-4B8C-83A1-F6EECF244321}">
                    <p14:modId xmlns:p14="http://schemas.microsoft.com/office/powerpoint/2010/main" val="2923600614"/>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1084" name="Image" r:id="rId8" imgW="1828440" imgH="1117440" progId="Photoshop.Image.13">
                      <p:embed/>
                    </p:oleObj>
                  </mc:Choice>
                  <mc:Fallback>
                    <p:oleObj name="Image" r:id="rId8" imgW="1828440" imgH="1117440" progId="Photoshop.Image.13">
                      <p:embed/>
                      <p:pic>
                        <p:nvPicPr>
                          <p:cNvPr id="0" name=""/>
                          <p:cNvPicPr/>
                          <p:nvPr/>
                        </p:nvPicPr>
                        <p:blipFill>
                          <a:blip r:embed="rId9"/>
                          <a:stretch>
                            <a:fillRect/>
                          </a:stretch>
                        </p:blipFill>
                        <p:spPr>
                          <a:xfrm>
                            <a:off x="-4533347" y="12734142"/>
                            <a:ext cx="1828800" cy="1117600"/>
                          </a:xfrm>
                          <a:prstGeom prst="rect">
                            <a:avLst/>
                          </a:prstGeom>
                        </p:spPr>
                      </p:pic>
                    </p:oleObj>
                  </mc:Fallback>
                </mc:AlternateContent>
              </a:graphicData>
            </a:graphic>
          </p:graphicFrame>
          <p:graphicFrame>
            <p:nvGraphicFramePr>
              <p:cNvPr id="43" name="Object 42"/>
              <p:cNvGraphicFramePr>
                <a:graphicFrameLocks noChangeAspect="1"/>
              </p:cNvGraphicFramePr>
              <p:nvPr userDrawn="1">
                <p:extLst>
                  <p:ext uri="{D42A27DB-BD31-4B8C-83A1-F6EECF244321}">
                    <p14:modId xmlns:p14="http://schemas.microsoft.com/office/powerpoint/2010/main" val="3743875991"/>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1085" name="Image" r:id="rId10" imgW="1828440" imgH="1117440" progId="Photoshop.Image.13">
                      <p:embed/>
                    </p:oleObj>
                  </mc:Choice>
                  <mc:Fallback>
                    <p:oleObj name="Image" r:id="rId10" imgW="1828440" imgH="1117440" progId="Photoshop.Image.13">
                      <p:embed/>
                      <p:pic>
                        <p:nvPicPr>
                          <p:cNvPr id="0" name=""/>
                          <p:cNvPicPr/>
                          <p:nvPr/>
                        </p:nvPicPr>
                        <p:blipFill>
                          <a:blip r:embed="rId11"/>
                          <a:stretch>
                            <a:fillRect/>
                          </a:stretch>
                        </p:blipFill>
                        <p:spPr>
                          <a:xfrm>
                            <a:off x="-2456641" y="12737835"/>
                            <a:ext cx="1828800" cy="1117600"/>
                          </a:xfrm>
                          <a:prstGeom prst="rect">
                            <a:avLst/>
                          </a:prstGeom>
                        </p:spPr>
                      </p:pic>
                    </p:oleObj>
                  </mc:Fallback>
                </mc:AlternateContent>
              </a:graphicData>
            </a:graphic>
          </p:graphicFrame>
          <p:sp>
            <p:nvSpPr>
              <p:cNvPr id="44" name="TextBox 43"/>
              <p:cNvSpPr txBox="1"/>
              <p:nvPr userDrawn="1"/>
            </p:nvSpPr>
            <p:spPr>
              <a:xfrm rot="16200000">
                <a:off x="-5235785" y="13207833"/>
                <a:ext cx="1117601" cy="170209"/>
              </a:xfrm>
              <a:prstGeom prst="rect">
                <a:avLst/>
              </a:prstGeom>
              <a:noFill/>
            </p:spPr>
            <p:txBody>
              <a:bodyPr wrap="square" lIns="91440" tIns="91440" rIns="91440" bIns="0" rtlCol="0">
                <a:spAutoFit/>
              </a:bodyPr>
              <a:lstStyle/>
              <a:p>
                <a:pPr algn="ctr"/>
                <a:r>
                  <a:rPr lang="en-US" sz="1200" dirty="0" smtClean="0">
                    <a:solidFill>
                      <a:srgbClr val="92D050"/>
                    </a:solidFill>
                  </a:rPr>
                  <a:t>Good</a:t>
                </a:r>
                <a:r>
                  <a:rPr lang="en-US" sz="1200" baseline="0" dirty="0" smtClean="0">
                    <a:solidFill>
                      <a:srgbClr val="92D050"/>
                    </a:solidFill>
                  </a:rPr>
                  <a:t> </a:t>
                </a:r>
                <a:r>
                  <a:rPr lang="en-US" sz="1200" baseline="0" dirty="0" smtClean="0">
                    <a:solidFill>
                      <a:schemeClr val="bg1"/>
                    </a:solidFill>
                  </a:rPr>
                  <a:t>printing quality</a:t>
                </a:r>
                <a:endParaRPr lang="en-US" sz="1200" dirty="0">
                  <a:solidFill>
                    <a:schemeClr val="bg1"/>
                  </a:solidFill>
                </a:endParaRPr>
              </a:p>
            </p:txBody>
          </p:sp>
          <p:sp>
            <p:nvSpPr>
              <p:cNvPr id="45" name="TextBox 44"/>
              <p:cNvSpPr txBox="1"/>
              <p:nvPr userDrawn="1"/>
            </p:nvSpPr>
            <p:spPr>
              <a:xfrm rot="16200000">
                <a:off x="-1095250" y="13217360"/>
                <a:ext cx="1117601" cy="170209"/>
              </a:xfrm>
              <a:prstGeom prst="rect">
                <a:avLst/>
              </a:prstGeom>
              <a:noFill/>
            </p:spPr>
            <p:txBody>
              <a:bodyPr wrap="square" lIns="91440" tIns="91440" rIns="91440" bIns="0" rtlCol="0">
                <a:spAutoFit/>
              </a:body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grpSp>
        <p:nvGrpSpPr>
          <p:cNvPr id="54" name="Group 53"/>
          <p:cNvGrpSpPr/>
          <p:nvPr userDrawn="1"/>
        </p:nvGrpSpPr>
        <p:grpSpPr>
          <a:xfrm>
            <a:off x="33118380" y="-55065"/>
            <a:ext cx="8296604" cy="32973465"/>
            <a:chOff x="44157839" y="-55065"/>
            <a:chExt cx="11062139" cy="32973465"/>
          </a:xfrm>
        </p:grpSpPr>
        <p:sp>
          <p:nvSpPr>
            <p:cNvPr id="55" name="Rectangle 5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000" b="1" spc="450" dirty="0" smtClean="0">
                  <a:solidFill>
                    <a:schemeClr val="bg1"/>
                  </a:solidFill>
                  <a:latin typeface="Trebuchet MS" pitchFamily="34" charset="0"/>
                </a:rPr>
                <a:t>QUICK START (cont.)</a:t>
              </a:r>
            </a:p>
            <a:p>
              <a:pPr algn="ctr"/>
              <a:endParaRPr lang="en-US" sz="2700" b="1" baseline="0" dirty="0" smtClean="0">
                <a:solidFill>
                  <a:schemeClr val="bg1"/>
                </a:solidFill>
                <a:latin typeface="Trebuchet MS" pitchFamily="34" charset="0"/>
              </a:endParaRPr>
            </a:p>
            <a:p>
              <a:pPr algn="ctr"/>
              <a:r>
                <a:rPr lang="en-US" sz="2400" b="1" baseline="0" dirty="0" smtClean="0">
                  <a:solidFill>
                    <a:srgbClr val="FFC000"/>
                  </a:solidFill>
                  <a:latin typeface="Trebuchet MS" pitchFamily="34" charset="0"/>
                </a:rPr>
                <a:t>How to change the template color theme</a:t>
              </a:r>
            </a:p>
            <a:p>
              <a:pPr marL="0" marR="0" lvl="2" indent="0" algn="l" defTabSz="85725" rtl="0" eaLnBrk="1" fontAlgn="auto" latinLnBrk="0" hangingPunct="1">
                <a:lnSpc>
                  <a:spcPct val="100000"/>
                </a:lnSpc>
                <a:spcBef>
                  <a:spcPts val="0"/>
                </a:spcBef>
                <a:spcAft>
                  <a:spcPts val="0"/>
                </a:spcAft>
                <a:buClrTx/>
                <a:buSzTx/>
                <a:buFontTx/>
                <a:buNone/>
                <a:tabLst/>
                <a:defRPr/>
              </a:pPr>
              <a:r>
                <a:rPr lang="en-US" sz="18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800" b="0" spc="0" baseline="0" dirty="0" smtClean="0">
                  <a:solidFill>
                    <a:schemeClr val="bg1">
                      <a:lumMod val="75000"/>
                    </a:schemeClr>
                  </a:solidFill>
                  <a:latin typeface="Trebuchet MS" pitchFamily="34" charset="0"/>
                </a:rPr>
                <a:t>also create your own color theme.</a:t>
              </a:r>
            </a:p>
            <a:p>
              <a:pPr marL="0" marR="0" lvl="2" indent="0" algn="l" defTabSz="85725" rtl="0" eaLnBrk="1" fontAlgn="auto" latinLnBrk="0" hangingPunct="1">
                <a:lnSpc>
                  <a:spcPct val="100000"/>
                </a:lnSpc>
                <a:spcBef>
                  <a:spcPts val="0"/>
                </a:spcBef>
                <a:spcAft>
                  <a:spcPts val="0"/>
                </a:spcAft>
                <a:buClrTx/>
                <a:buSzTx/>
                <a:buFontTx/>
                <a:buNone/>
                <a:tabLst/>
                <a:defRPr/>
              </a:pPr>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r>
                <a:rPr lang="en-US" sz="18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85725"/>
              <a:endParaRPr lang="en-US" sz="1800" b="0" baseline="0" dirty="0" smtClean="0">
                <a:solidFill>
                  <a:schemeClr val="bg1">
                    <a:lumMod val="75000"/>
                  </a:schemeClr>
                </a:solidFill>
                <a:latin typeface="Trebuchet MS" pitchFamily="34" charset="0"/>
              </a:endParaRPr>
            </a:p>
            <a:p>
              <a:pPr algn="ctr"/>
              <a:r>
                <a:rPr lang="en-US" sz="2400" b="1" baseline="0" dirty="0" smtClean="0">
                  <a:solidFill>
                    <a:srgbClr val="FFC000"/>
                  </a:solidFill>
                  <a:latin typeface="Trebuchet MS" pitchFamily="34" charset="0"/>
                </a:rPr>
                <a:t>How to add Text</a:t>
              </a:r>
            </a:p>
            <a:p>
              <a:pPr marL="2449116" lvl="2" indent="0" algn="l" defTabSz="85725"/>
              <a:r>
                <a:rPr lang="en-US" sz="18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138756" lvl="2" indent="0" algn="l" defTabSz="85725"/>
              <a:endParaRPr lang="en-US" sz="1800" b="0" baseline="0" dirty="0" smtClean="0">
                <a:solidFill>
                  <a:schemeClr val="bg1">
                    <a:lumMod val="75000"/>
                  </a:schemeClr>
                </a:solidFill>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lang="en-US" sz="1800" b="0" baseline="0" dirty="0" smtClean="0">
                  <a:solidFill>
                    <a:schemeClr val="bg1">
                      <a:lumMod val="75000"/>
                    </a:schemeClr>
                  </a:solidFill>
                  <a:latin typeface="Trebuchet MS" pitchFamily="34" charset="0"/>
                </a:rPr>
                <a:t> </a:t>
              </a:r>
              <a:r>
                <a:rPr kumimoji="0" lang="en-US" sz="24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800" b="0" baseline="0" dirty="0" smtClean="0">
                <a:solidFill>
                  <a:schemeClr val="bg1">
                    <a:lumMod val="75000"/>
                  </a:schemeClr>
                </a:solidFill>
                <a:latin typeface="Trebuchet MS" pitchFamily="34" charset="0"/>
              </a:endParaRPr>
            </a:p>
            <a:p>
              <a:pPr marL="1138756" lvl="2" indent="0" algn="l" defTabSz="85725"/>
              <a:endParaRPr lang="en-US" sz="1800" b="0" baseline="0" dirty="0" smtClean="0">
                <a:solidFill>
                  <a:schemeClr val="bg1">
                    <a:lumMod val="75000"/>
                  </a:schemeClr>
                </a:solidFill>
                <a:latin typeface="Trebuchet MS" pitchFamily="34" charset="0"/>
              </a:endParaRPr>
            </a:p>
            <a:p>
              <a:pPr algn="ctr"/>
              <a:r>
                <a:rPr lang="en-US" sz="2400" b="1" baseline="0" dirty="0" smtClean="0">
                  <a:solidFill>
                    <a:srgbClr val="FFC000"/>
                  </a:solidFill>
                  <a:latin typeface="Trebuchet MS" pitchFamily="34" charset="0"/>
                </a:rPr>
                <a:t>How to add Tables</a:t>
              </a:r>
            </a:p>
            <a:p>
              <a:pPr marL="1297781" lvl="1" indent="0" algn="l" defTabSz="85725"/>
              <a:r>
                <a:rPr lang="en-US" sz="1800" b="0" baseline="0" dirty="0" smtClean="0">
                  <a:solidFill>
                    <a:schemeClr val="bg1">
                      <a:lumMod val="75000"/>
                    </a:schemeClr>
                  </a:solidFill>
                  <a:latin typeface="Trebuchet MS" pitchFamily="34" charset="0"/>
                </a:rPr>
                <a:t>To add a table from scratch go to the INSERT menu and </a:t>
              </a:r>
              <a:br>
                <a:rPr lang="en-US" sz="1800" b="0" baseline="0" dirty="0" smtClean="0">
                  <a:solidFill>
                    <a:schemeClr val="bg1">
                      <a:lumMod val="75000"/>
                    </a:schemeClr>
                  </a:solidFill>
                  <a:latin typeface="Trebuchet MS" pitchFamily="34" charset="0"/>
                </a:rPr>
              </a:br>
              <a:r>
                <a:rPr lang="en-US" sz="1800" b="0" baseline="0" dirty="0" smtClean="0">
                  <a:solidFill>
                    <a:schemeClr val="bg1">
                      <a:lumMod val="75000"/>
                    </a:schemeClr>
                  </a:solidFill>
                  <a:latin typeface="Trebuchet MS" pitchFamily="34" charset="0"/>
                </a:rPr>
                <a:t>click on TABLE. A drop-down box will help you select rows and columns. </a:t>
              </a:r>
            </a:p>
            <a:p>
              <a:pPr marL="0" lvl="0" indent="0" algn="l" defTabSz="85725"/>
              <a:r>
                <a:rPr lang="en-US" sz="18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85725"/>
              <a:endParaRPr lang="en-US" sz="1800" b="0" baseline="0" dirty="0" smtClean="0">
                <a:solidFill>
                  <a:schemeClr val="bg1">
                    <a:lumMod val="75000"/>
                  </a:schemeClr>
                </a:solidFill>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857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138756"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857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85725" rtl="0" eaLnBrk="1" fontAlgn="auto" latinLnBrk="0" hangingPunct="1">
                <a:lnSpc>
                  <a:spcPct val="100000"/>
                </a:lnSpc>
                <a:spcBef>
                  <a:spcPts val="0"/>
                </a:spcBef>
                <a:spcAft>
                  <a:spcPts val="0"/>
                </a:spcAft>
                <a:buClrTx/>
                <a:buSzTx/>
                <a:buFontTx/>
                <a:buNone/>
                <a:tabLst/>
                <a:defRPr/>
              </a:pPr>
              <a:endParaRPr lang="en-US" sz="1800" b="0" baseline="0" dirty="0" smtClean="0">
                <a:solidFill>
                  <a:schemeClr val="bg1">
                    <a:lumMod val="75000"/>
                  </a:schemeClr>
                </a:solidFill>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85725"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1086" name="Image" r:id="rId12" imgW="4571280" imgH="1688760" progId="Photoshop.Image.13">
                    <p:embed/>
                  </p:oleObj>
                </mc:Choice>
                <mc:Fallback>
                  <p:oleObj name="Image" r:id="rId12" imgW="4571280" imgH="1688760" progId="Photoshop.Image.13">
                    <p:embed/>
                    <p:pic>
                      <p:nvPicPr>
                        <p:cNvPr id="0" name=""/>
                        <p:cNvPicPr/>
                        <p:nvPr/>
                      </p:nvPicPr>
                      <p:blipFill>
                        <a:blip r:embed="rId13"/>
                        <a:stretch>
                          <a:fillRect/>
                        </a:stretch>
                      </p:blipFill>
                      <p:spPr>
                        <a:xfrm>
                          <a:off x="46915679" y="3349444"/>
                          <a:ext cx="5586150" cy="2063772"/>
                        </a:xfrm>
                        <a:prstGeom prst="rect">
                          <a:avLst/>
                        </a:prstGeom>
                      </p:spPr>
                    </p:pic>
                  </p:oleObj>
                </mc:Fallback>
              </mc:AlternateContent>
            </a:graphicData>
          </a:graphic>
        </p:graphicFrame>
        <p:pic>
          <p:nvPicPr>
            <p:cNvPr id="57" name="Picture 56"/>
            <p:cNvPicPr>
              <a:picLocks noChangeAspect="1"/>
            </p:cNvPicPr>
            <p:nvPr userDrawn="1"/>
          </p:nvPicPr>
          <p:blipFill>
            <a:blip r:embed="rId14"/>
            <a:stretch>
              <a:fillRect/>
            </a:stretch>
          </p:blipFill>
          <p:spPr>
            <a:xfrm>
              <a:off x="44621819" y="7740040"/>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1087" name="Image" r:id="rId15" imgW="1574280" imgH="1053720" progId="Photoshop.Image.13">
                    <p:embed/>
                  </p:oleObj>
                </mc:Choice>
                <mc:Fallback>
                  <p:oleObj name="Image" r:id="rId15" imgW="1574280" imgH="1053720" progId="Photoshop.Image.13">
                    <p:embed/>
                    <p:pic>
                      <p:nvPicPr>
                        <p:cNvPr id="0" name=""/>
                        <p:cNvPicPr/>
                        <p:nvPr/>
                      </p:nvPicPr>
                      <p:blipFill>
                        <a:blip r:embed="rId16"/>
                        <a:stretch>
                          <a:fillRect/>
                        </a:stretch>
                      </p:blipFill>
                      <p:spPr>
                        <a:xfrm>
                          <a:off x="44629619" y="12347263"/>
                          <a:ext cx="1482266" cy="992162"/>
                        </a:xfrm>
                        <a:prstGeom prst="rect">
                          <a:avLst/>
                        </a:prstGeom>
                      </p:spPr>
                    </p:pic>
                  </p:oleObj>
                </mc:Fallback>
              </mc:AlternateContent>
            </a:graphicData>
          </a:graphic>
        </p:graphicFrame>
        <p:grpSp>
          <p:nvGrpSpPr>
            <p:cNvPr id="59" name="Group 58"/>
            <p:cNvGrpSpPr/>
            <p:nvPr userDrawn="1"/>
          </p:nvGrpSpPr>
          <p:grpSpPr>
            <a:xfrm>
              <a:off x="44487207" y="29414560"/>
              <a:ext cx="10354213" cy="1265612"/>
              <a:chOff x="44200453" y="28362386"/>
              <a:chExt cx="9771399" cy="1090622"/>
            </a:xfrm>
          </p:grpSpPr>
          <p:sp>
            <p:nvSpPr>
              <p:cNvPr id="61" name="Rounded Rectangle 6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50"/>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28460718"/>
                <a:ext cx="914401" cy="914399"/>
              </a:xfrm>
              <a:prstGeom prst="rect">
                <a:avLst/>
              </a:prstGeom>
              <a:noFill/>
              <a:ln>
                <a:noFill/>
              </a:ln>
            </p:spPr>
          </p:pic>
          <p:sp>
            <p:nvSpPr>
              <p:cNvPr id="63" name="TextBox 62"/>
              <p:cNvSpPr txBox="1"/>
              <p:nvPr userDrawn="1"/>
            </p:nvSpPr>
            <p:spPr>
              <a:xfrm>
                <a:off x="45300663" y="28552305"/>
                <a:ext cx="8671189" cy="556966"/>
              </a:xfrm>
              <a:prstGeom prst="rect">
                <a:avLst/>
              </a:prstGeom>
              <a:noFill/>
              <a:ln>
                <a:noFill/>
              </a:ln>
            </p:spPr>
            <p:txBody>
              <a:bodyPr wrap="square" rtlCol="0">
                <a:spAutoFit/>
              </a:bodyPr>
              <a:lstStyle/>
              <a:p>
                <a:r>
                  <a:rPr lang="en-US" sz="1800" dirty="0" smtClean="0">
                    <a:solidFill>
                      <a:schemeClr val="tx2"/>
                    </a:solidFill>
                    <a:latin typeface="Trebuchet MS" pitchFamily="34" charset="0"/>
                  </a:rPr>
                  <a:t>Student</a:t>
                </a:r>
                <a:r>
                  <a:rPr lang="en-US" sz="1800" baseline="0" dirty="0" smtClean="0">
                    <a:solidFill>
                      <a:schemeClr val="tx2"/>
                    </a:solidFill>
                    <a:latin typeface="Trebuchet MS" pitchFamily="34" charset="0"/>
                  </a:rPr>
                  <a:t> discounts are available on our </a:t>
                </a:r>
                <a:r>
                  <a:rPr lang="en-US" sz="1800" baseline="0" dirty="0" err="1" smtClean="0">
                    <a:solidFill>
                      <a:schemeClr val="tx2"/>
                    </a:solidFill>
                    <a:latin typeface="Trebuchet MS" pitchFamily="34" charset="0"/>
                  </a:rPr>
                  <a:t>Facebook</a:t>
                </a:r>
                <a:r>
                  <a:rPr lang="en-US" sz="1800" baseline="0" dirty="0" smtClean="0">
                    <a:solidFill>
                      <a:schemeClr val="tx2"/>
                    </a:solidFill>
                    <a:latin typeface="Trebuchet MS" pitchFamily="34" charset="0"/>
                  </a:rPr>
                  <a:t> page.</a:t>
                </a:r>
                <a:br>
                  <a:rPr lang="en-US" sz="1800" baseline="0" dirty="0" smtClean="0">
                    <a:solidFill>
                      <a:schemeClr val="tx2"/>
                    </a:solidFill>
                    <a:latin typeface="Trebuchet MS" pitchFamily="34" charset="0"/>
                  </a:rPr>
                </a:br>
                <a:r>
                  <a:rPr lang="en-US" sz="1800" baseline="0" dirty="0" smtClean="0">
                    <a:solidFill>
                      <a:schemeClr val="tx2"/>
                    </a:solidFill>
                    <a:latin typeface="Trebuchet MS" pitchFamily="34" charset="0"/>
                  </a:rPr>
                  <a:t>Go to </a:t>
                </a:r>
                <a:r>
                  <a:rPr lang="en-US" sz="1800" u="sng" baseline="0" dirty="0" smtClean="0">
                    <a:solidFill>
                      <a:schemeClr val="tx2"/>
                    </a:solidFill>
                    <a:latin typeface="Trebuchet MS" pitchFamily="34" charset="0"/>
                  </a:rPr>
                  <a:t>PosterPresentations.com</a:t>
                </a:r>
                <a:r>
                  <a:rPr lang="en-US" sz="1800" baseline="0" dirty="0" smtClean="0">
                    <a:solidFill>
                      <a:schemeClr val="tx2"/>
                    </a:solidFill>
                    <a:latin typeface="Trebuchet MS" pitchFamily="34" charset="0"/>
                  </a:rPr>
                  <a:t> and click on the FB icon. </a:t>
                </a:r>
                <a:endParaRPr lang="en-US" sz="1800" dirty="0">
                  <a:solidFill>
                    <a:schemeClr val="tx2"/>
                  </a:solidFill>
                  <a:latin typeface="Trebuchet MS" pitchFamily="34" charset="0"/>
                </a:endParaRPr>
              </a:p>
            </p:txBody>
          </p:sp>
        </p:grpSp>
        <p:sp>
          <p:nvSpPr>
            <p:cNvPr id="60" name="TextBox 59"/>
            <p:cNvSpPr txBox="1"/>
            <p:nvPr userDrawn="1"/>
          </p:nvSpPr>
          <p:spPr>
            <a:xfrm>
              <a:off x="44262808" y="31169782"/>
              <a:ext cx="6870215" cy="1091862"/>
            </a:xfrm>
            <a:prstGeom prst="rect">
              <a:avLst/>
            </a:prstGeom>
            <a:noFill/>
          </p:spPr>
          <p:txBody>
            <a:bodyPr wrap="square" lIns="65304" tIns="32651" rIns="65304" bIns="32651" rtlCol="0">
              <a:spAutoFit/>
            </a:bodyPr>
            <a:lstStyle/>
            <a:p>
              <a:pPr>
                <a:lnSpc>
                  <a:spcPts val="1950"/>
                </a:lnSpc>
              </a:pPr>
              <a:r>
                <a:rPr lang="en-US" sz="2100" dirty="0" smtClean="0">
                  <a:solidFill>
                    <a:schemeClr val="bg1"/>
                  </a:solidFill>
                </a:rPr>
                <a:t>© 2015</a:t>
              </a:r>
              <a:r>
                <a:rPr lang="en-US" sz="2100" baseline="0" dirty="0" smtClean="0">
                  <a:solidFill>
                    <a:schemeClr val="bg1"/>
                  </a:solidFill>
                </a:rPr>
                <a:t> </a:t>
              </a:r>
              <a:r>
                <a:rPr lang="en-US" sz="2100" dirty="0" smtClean="0">
                  <a:solidFill>
                    <a:schemeClr val="bg1"/>
                  </a:solidFill>
                </a:rPr>
                <a:t>PosterPresentations.com</a:t>
              </a:r>
              <a:br>
                <a:rPr lang="en-US" sz="2100" dirty="0" smtClean="0">
                  <a:solidFill>
                    <a:schemeClr val="bg1"/>
                  </a:solidFill>
                </a:rPr>
              </a:br>
              <a:r>
                <a:rPr lang="en-US" sz="21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        </a:t>
              </a:r>
            </a:p>
            <a:p>
              <a:pPr>
                <a:lnSpc>
                  <a:spcPts val="1950"/>
                </a:lnSpc>
              </a:pPr>
              <a:r>
                <a:rPr lang="en-US" sz="1800" baseline="0" dirty="0" smtClean="0">
                  <a:solidFill>
                    <a:schemeClr val="bg1"/>
                  </a:solidFill>
                </a:rPr>
                <a:t>     Berkeley CA </a:t>
              </a:r>
              <a:r>
                <a:rPr lang="en-US" sz="1500" baseline="0" dirty="0" smtClean="0">
                  <a:solidFill>
                    <a:schemeClr val="bg1"/>
                  </a:solidFill>
                </a:rPr>
                <a:t>94710</a:t>
              </a:r>
              <a:r>
                <a:rPr lang="en-US" sz="1800" baseline="0" dirty="0" smtClean="0">
                  <a:solidFill>
                    <a:schemeClr val="bg1"/>
                  </a:solidFill>
                </a:rPr>
                <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100" b="1" dirty="0">
                <a:solidFill>
                  <a:srgbClr val="FFFF00"/>
                </a:solidFill>
              </a:endParaRPr>
            </a:p>
          </p:txBody>
        </p:sp>
      </p:gr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txStyles>
    <p:titleStyle>
      <a:lvl1pPr algn="ctr" defTabSz="3291675" rtl="0" eaLnBrk="1" latinLnBrk="0" hangingPunct="1">
        <a:spcBef>
          <a:spcPct val="0"/>
        </a:spcBef>
        <a:buNone/>
        <a:defRPr sz="6600" kern="1200">
          <a:solidFill>
            <a:schemeClr val="bg1"/>
          </a:solidFill>
          <a:latin typeface="Trebuchet MS" pitchFamily="34" charset="0"/>
          <a:ea typeface="+mj-ea"/>
          <a:cs typeface="+mj-cs"/>
        </a:defRPr>
      </a:lvl1pPr>
    </p:titleStyle>
    <p:bodyStyle>
      <a:lvl1pPr marL="1234379" indent="-1234379" algn="l" defTabSz="3291675" rtl="0" eaLnBrk="1" latinLnBrk="0" hangingPunct="1">
        <a:spcBef>
          <a:spcPct val="20000"/>
        </a:spcBef>
        <a:buFont typeface="Arial" pitchFamily="34" charset="0"/>
        <a:buChar char="•"/>
        <a:defRPr sz="11550" kern="1200">
          <a:solidFill>
            <a:schemeClr val="tx1"/>
          </a:solidFill>
          <a:latin typeface="+mn-lt"/>
          <a:ea typeface="+mn-ea"/>
          <a:cs typeface="+mn-cs"/>
        </a:defRPr>
      </a:lvl1pPr>
      <a:lvl2pPr marL="2674487" indent="-1028648" algn="l" defTabSz="3291675" rtl="0" eaLnBrk="1" latinLnBrk="0" hangingPunct="1">
        <a:spcBef>
          <a:spcPct val="20000"/>
        </a:spcBef>
        <a:buFont typeface="Arial" pitchFamily="34" charset="0"/>
        <a:buChar char="–"/>
        <a:defRPr sz="10125" kern="1200">
          <a:solidFill>
            <a:schemeClr val="tx1"/>
          </a:solidFill>
          <a:latin typeface="+mn-lt"/>
          <a:ea typeface="+mn-ea"/>
          <a:cs typeface="+mn-cs"/>
        </a:defRPr>
      </a:lvl2pPr>
      <a:lvl3pPr marL="4114595" indent="-822920" algn="l" defTabSz="3291675" rtl="0" eaLnBrk="1" latinLnBrk="0" hangingPunct="1">
        <a:spcBef>
          <a:spcPct val="20000"/>
        </a:spcBef>
        <a:buFont typeface="Arial" pitchFamily="34" charset="0"/>
        <a:buChar char="•"/>
        <a:defRPr sz="8700" kern="1200">
          <a:solidFill>
            <a:schemeClr val="tx1"/>
          </a:solidFill>
          <a:latin typeface="+mn-lt"/>
          <a:ea typeface="+mn-ea"/>
          <a:cs typeface="+mn-cs"/>
        </a:defRPr>
      </a:lvl3pPr>
      <a:lvl4pPr marL="5760433"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270"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108"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45"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783"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20"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675" rtl="0" eaLnBrk="1" latinLnBrk="0" hangingPunct="1">
        <a:defRPr sz="6450" kern="1200">
          <a:solidFill>
            <a:schemeClr val="tx1"/>
          </a:solidFill>
          <a:latin typeface="+mn-lt"/>
          <a:ea typeface="+mn-ea"/>
          <a:cs typeface="+mn-cs"/>
        </a:defRPr>
      </a:lvl1pPr>
      <a:lvl2pPr marL="1645838" algn="l" defTabSz="3291675" rtl="0" eaLnBrk="1" latinLnBrk="0" hangingPunct="1">
        <a:defRPr sz="6450" kern="1200">
          <a:solidFill>
            <a:schemeClr val="tx1"/>
          </a:solidFill>
          <a:latin typeface="+mn-lt"/>
          <a:ea typeface="+mn-ea"/>
          <a:cs typeface="+mn-cs"/>
        </a:defRPr>
      </a:lvl2pPr>
      <a:lvl3pPr marL="3291675" algn="l" defTabSz="3291675" rtl="0" eaLnBrk="1" latinLnBrk="0" hangingPunct="1">
        <a:defRPr sz="6450" kern="1200">
          <a:solidFill>
            <a:schemeClr val="tx1"/>
          </a:solidFill>
          <a:latin typeface="+mn-lt"/>
          <a:ea typeface="+mn-ea"/>
          <a:cs typeface="+mn-cs"/>
        </a:defRPr>
      </a:lvl3pPr>
      <a:lvl4pPr marL="4937513" algn="l" defTabSz="3291675" rtl="0" eaLnBrk="1" latinLnBrk="0" hangingPunct="1">
        <a:defRPr sz="6450" kern="1200">
          <a:solidFill>
            <a:schemeClr val="tx1"/>
          </a:solidFill>
          <a:latin typeface="+mn-lt"/>
          <a:ea typeface="+mn-ea"/>
          <a:cs typeface="+mn-cs"/>
        </a:defRPr>
      </a:lvl4pPr>
      <a:lvl5pPr marL="6583351" algn="l" defTabSz="3291675" rtl="0" eaLnBrk="1" latinLnBrk="0" hangingPunct="1">
        <a:defRPr sz="6450" kern="1200">
          <a:solidFill>
            <a:schemeClr val="tx1"/>
          </a:solidFill>
          <a:latin typeface="+mn-lt"/>
          <a:ea typeface="+mn-ea"/>
          <a:cs typeface="+mn-cs"/>
        </a:defRPr>
      </a:lvl5pPr>
      <a:lvl6pPr marL="8229189" algn="l" defTabSz="3291675" rtl="0" eaLnBrk="1" latinLnBrk="0" hangingPunct="1">
        <a:defRPr sz="6450" kern="1200">
          <a:solidFill>
            <a:schemeClr val="tx1"/>
          </a:solidFill>
          <a:latin typeface="+mn-lt"/>
          <a:ea typeface="+mn-ea"/>
          <a:cs typeface="+mn-cs"/>
        </a:defRPr>
      </a:lvl6pPr>
      <a:lvl7pPr marL="9875027" algn="l" defTabSz="3291675" rtl="0" eaLnBrk="1" latinLnBrk="0" hangingPunct="1">
        <a:defRPr sz="6450" kern="1200">
          <a:solidFill>
            <a:schemeClr val="tx1"/>
          </a:solidFill>
          <a:latin typeface="+mn-lt"/>
          <a:ea typeface="+mn-ea"/>
          <a:cs typeface="+mn-cs"/>
        </a:defRPr>
      </a:lvl7pPr>
      <a:lvl8pPr marL="11520864" algn="l" defTabSz="3291675" rtl="0" eaLnBrk="1" latinLnBrk="0" hangingPunct="1">
        <a:defRPr sz="6450" kern="1200">
          <a:solidFill>
            <a:schemeClr val="tx1"/>
          </a:solidFill>
          <a:latin typeface="+mn-lt"/>
          <a:ea typeface="+mn-ea"/>
          <a:cs typeface="+mn-cs"/>
        </a:defRPr>
      </a:lvl8pPr>
      <a:lvl9pPr marL="13166702" algn="l" defTabSz="3291675" rtl="0" eaLnBrk="1" latinLnBrk="0" hangingPunct="1">
        <a:defRPr sz="64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4800600"/>
          </a:xfrm>
          <a:prstGeom prst="rect">
            <a:avLst/>
          </a:prstGeom>
          <a:solidFill>
            <a:schemeClr val="accent5">
              <a:lumMod val="75000"/>
            </a:schemeClr>
          </a:solidFill>
          <a:ln w="9525">
            <a:solidFill>
              <a:schemeClr val="tx1"/>
            </a:solidFill>
            <a:miter lim="800000"/>
            <a:headEnd/>
            <a:tailEnd/>
          </a:ln>
          <a:effectLst/>
        </p:spPr>
        <p:txBody>
          <a:bodyPr wrap="none" lIns="68577" tIns="34288" rIns="68577" bIns="34288" anchor="ctr"/>
          <a:lstStyle/>
          <a:p>
            <a:pPr>
              <a:defRPr/>
            </a:pPr>
            <a:endParaRPr lang="en-US" sz="6450" dirty="0"/>
          </a:p>
        </p:txBody>
      </p:sp>
      <p:sp>
        <p:nvSpPr>
          <p:cNvPr id="9" name="Rectangle 9"/>
          <p:cNvSpPr>
            <a:spLocks noChangeArrowheads="1"/>
          </p:cNvSpPr>
          <p:nvPr/>
        </p:nvSpPr>
        <p:spPr bwMode="auto">
          <a:xfrm>
            <a:off x="0" y="4805363"/>
            <a:ext cx="32918400" cy="152400"/>
          </a:xfrm>
          <a:prstGeom prst="rect">
            <a:avLst/>
          </a:prstGeom>
          <a:solidFill>
            <a:schemeClr val="accent5">
              <a:lumMod val="50000"/>
            </a:schemeClr>
          </a:solidFill>
          <a:ln w="152400">
            <a:noFill/>
            <a:miter lim="800000"/>
            <a:headEnd/>
            <a:tailEnd/>
          </a:ln>
          <a:effectLst/>
        </p:spPr>
        <p:txBody>
          <a:bodyPr wrap="none" lIns="68577" tIns="34288" rIns="68577" bIns="34288" anchor="ctr"/>
          <a:lstStyle/>
          <a:p>
            <a:pPr>
              <a:defRPr/>
            </a:pPr>
            <a:endParaRPr lang="en-US" sz="6450" dirty="0"/>
          </a:p>
        </p:txBody>
      </p:sp>
      <p:cxnSp>
        <p:nvCxnSpPr>
          <p:cNvPr id="38" name="Straight Connector 37"/>
          <p:cNvCxnSpPr/>
          <p:nvPr/>
        </p:nvCxnSpPr>
        <p:spPr>
          <a:xfrm flipV="1">
            <a:off x="-10459951" y="11526118"/>
            <a:ext cx="10183077"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20"/>
          <p:cNvSpPr/>
          <p:nvPr userDrawn="1"/>
        </p:nvSpPr>
        <p:spPr>
          <a:xfrm>
            <a:off x="691754" y="5392018"/>
            <a:ext cx="10183077" cy="26736675"/>
          </a:xfrm>
          <a:prstGeom prst="roundRect">
            <a:avLst>
              <a:gd name="adj" fmla="val 3290"/>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50"/>
          </a:p>
        </p:txBody>
      </p:sp>
      <p:sp>
        <p:nvSpPr>
          <p:cNvPr id="22" name="Rounded Rectangle 21"/>
          <p:cNvSpPr/>
          <p:nvPr userDrawn="1"/>
        </p:nvSpPr>
        <p:spPr>
          <a:xfrm>
            <a:off x="11365878" y="5392018"/>
            <a:ext cx="10183077" cy="26736675"/>
          </a:xfrm>
          <a:prstGeom prst="roundRect">
            <a:avLst>
              <a:gd name="adj" fmla="val 3524"/>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50"/>
          </a:p>
        </p:txBody>
      </p:sp>
      <p:sp>
        <p:nvSpPr>
          <p:cNvPr id="23" name="Rounded Rectangle 22"/>
          <p:cNvSpPr/>
          <p:nvPr userDrawn="1"/>
        </p:nvSpPr>
        <p:spPr>
          <a:xfrm>
            <a:off x="22040003" y="5392018"/>
            <a:ext cx="10183077" cy="26736675"/>
          </a:xfrm>
          <a:prstGeom prst="roundRect">
            <a:avLst>
              <a:gd name="adj" fmla="val 3290"/>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50"/>
          </a:p>
        </p:txBody>
      </p:sp>
      <p:grpSp>
        <p:nvGrpSpPr>
          <p:cNvPr id="44" name="Group 43"/>
          <p:cNvGrpSpPr/>
          <p:nvPr userDrawn="1"/>
        </p:nvGrpSpPr>
        <p:grpSpPr>
          <a:xfrm>
            <a:off x="33118380" y="-55065"/>
            <a:ext cx="8296604" cy="32973465"/>
            <a:chOff x="44157839" y="-55065"/>
            <a:chExt cx="11062139" cy="32973465"/>
          </a:xfrm>
        </p:grpSpPr>
        <p:sp>
          <p:nvSpPr>
            <p:cNvPr id="45" name="Rectangle 44"/>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000" b="1" spc="450" dirty="0" smtClean="0">
                  <a:solidFill>
                    <a:schemeClr val="bg1"/>
                  </a:solidFill>
                  <a:latin typeface="Trebuchet MS" pitchFamily="34" charset="0"/>
                </a:rPr>
                <a:t>QUICK START (cont.)</a:t>
              </a:r>
            </a:p>
            <a:p>
              <a:pPr algn="ctr"/>
              <a:endParaRPr lang="en-US" sz="2700" b="1" baseline="0" dirty="0" smtClean="0">
                <a:solidFill>
                  <a:schemeClr val="bg1"/>
                </a:solidFill>
                <a:latin typeface="Trebuchet MS" pitchFamily="34" charset="0"/>
              </a:endParaRPr>
            </a:p>
            <a:p>
              <a:pPr algn="ctr"/>
              <a:r>
                <a:rPr lang="en-US" sz="2400" b="1" baseline="0" dirty="0" smtClean="0">
                  <a:solidFill>
                    <a:srgbClr val="FFC000"/>
                  </a:solidFill>
                  <a:latin typeface="Trebuchet MS" pitchFamily="34" charset="0"/>
                </a:rPr>
                <a:t>How to change the template color theme</a:t>
              </a:r>
            </a:p>
            <a:p>
              <a:pPr marL="0" marR="0" lvl="2" indent="0" algn="l" defTabSz="85725" rtl="0" eaLnBrk="1" fontAlgn="auto" latinLnBrk="0" hangingPunct="1">
                <a:lnSpc>
                  <a:spcPct val="100000"/>
                </a:lnSpc>
                <a:spcBef>
                  <a:spcPts val="0"/>
                </a:spcBef>
                <a:spcAft>
                  <a:spcPts val="0"/>
                </a:spcAft>
                <a:buClrTx/>
                <a:buSzTx/>
                <a:buFontTx/>
                <a:buNone/>
                <a:tabLst/>
                <a:defRPr/>
              </a:pPr>
              <a:r>
                <a:rPr lang="en-US" sz="18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800" b="0" spc="0" baseline="0" dirty="0" smtClean="0">
                  <a:solidFill>
                    <a:schemeClr val="bg1">
                      <a:lumMod val="75000"/>
                    </a:schemeClr>
                  </a:solidFill>
                  <a:latin typeface="Trebuchet MS" pitchFamily="34" charset="0"/>
                </a:rPr>
                <a:t>also create your own color theme.</a:t>
              </a:r>
            </a:p>
            <a:p>
              <a:pPr marL="0" marR="0" lvl="2" indent="0" algn="l" defTabSz="85725" rtl="0" eaLnBrk="1" fontAlgn="auto" latinLnBrk="0" hangingPunct="1">
                <a:lnSpc>
                  <a:spcPct val="100000"/>
                </a:lnSpc>
                <a:spcBef>
                  <a:spcPts val="0"/>
                </a:spcBef>
                <a:spcAft>
                  <a:spcPts val="0"/>
                </a:spcAft>
                <a:buClrTx/>
                <a:buSzTx/>
                <a:buFontTx/>
                <a:buNone/>
                <a:tabLst/>
                <a:defRPr/>
              </a:pPr>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r>
                <a:rPr lang="en-US" sz="18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85725"/>
              <a:endParaRPr lang="en-US" sz="1800" b="0" baseline="0" dirty="0" smtClean="0">
                <a:solidFill>
                  <a:schemeClr val="bg1">
                    <a:lumMod val="75000"/>
                  </a:schemeClr>
                </a:solidFill>
                <a:latin typeface="Trebuchet MS" pitchFamily="34" charset="0"/>
              </a:endParaRPr>
            </a:p>
            <a:p>
              <a:pPr algn="ctr"/>
              <a:r>
                <a:rPr lang="en-US" sz="2400" b="1" baseline="0" dirty="0" smtClean="0">
                  <a:solidFill>
                    <a:srgbClr val="FFC000"/>
                  </a:solidFill>
                  <a:latin typeface="Trebuchet MS" pitchFamily="34" charset="0"/>
                </a:rPr>
                <a:t>How to add Text</a:t>
              </a:r>
            </a:p>
            <a:p>
              <a:pPr marL="2449116" lvl="2" indent="0" algn="l" defTabSz="85725"/>
              <a:r>
                <a:rPr lang="en-US" sz="18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138756" lvl="2" indent="0" algn="l" defTabSz="85725"/>
              <a:endParaRPr lang="en-US" sz="1800" b="0" baseline="0" dirty="0" smtClean="0">
                <a:solidFill>
                  <a:schemeClr val="bg1">
                    <a:lumMod val="75000"/>
                  </a:schemeClr>
                </a:solidFill>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lang="en-US" sz="1800" b="0" baseline="0" dirty="0" smtClean="0">
                  <a:solidFill>
                    <a:schemeClr val="bg1">
                      <a:lumMod val="75000"/>
                    </a:schemeClr>
                  </a:solidFill>
                  <a:latin typeface="Trebuchet MS" pitchFamily="34" charset="0"/>
                </a:rPr>
                <a:t> </a:t>
              </a:r>
              <a:r>
                <a:rPr kumimoji="0" lang="en-US" sz="24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800" b="0" baseline="0" dirty="0" smtClean="0">
                <a:solidFill>
                  <a:schemeClr val="bg1">
                    <a:lumMod val="75000"/>
                  </a:schemeClr>
                </a:solidFill>
                <a:latin typeface="Trebuchet MS" pitchFamily="34" charset="0"/>
              </a:endParaRPr>
            </a:p>
            <a:p>
              <a:pPr marL="1138756" lvl="2" indent="0" algn="l" defTabSz="85725"/>
              <a:endParaRPr lang="en-US" sz="1800" b="0" baseline="0" dirty="0" smtClean="0">
                <a:solidFill>
                  <a:schemeClr val="bg1">
                    <a:lumMod val="75000"/>
                  </a:schemeClr>
                </a:solidFill>
                <a:latin typeface="Trebuchet MS" pitchFamily="34" charset="0"/>
              </a:endParaRPr>
            </a:p>
            <a:p>
              <a:pPr algn="ctr"/>
              <a:r>
                <a:rPr lang="en-US" sz="2400" b="1" baseline="0" dirty="0" smtClean="0">
                  <a:solidFill>
                    <a:srgbClr val="FFC000"/>
                  </a:solidFill>
                  <a:latin typeface="Trebuchet MS" pitchFamily="34" charset="0"/>
                </a:rPr>
                <a:t>How to add Tables</a:t>
              </a:r>
            </a:p>
            <a:p>
              <a:pPr marL="1297781" lvl="1" indent="0" algn="l" defTabSz="85725"/>
              <a:r>
                <a:rPr lang="en-US" sz="1800" b="0" baseline="0" dirty="0" smtClean="0">
                  <a:solidFill>
                    <a:schemeClr val="bg1">
                      <a:lumMod val="75000"/>
                    </a:schemeClr>
                  </a:solidFill>
                  <a:latin typeface="Trebuchet MS" pitchFamily="34" charset="0"/>
                </a:rPr>
                <a:t>To add a table from scratch go to the INSERT menu and </a:t>
              </a:r>
              <a:br>
                <a:rPr lang="en-US" sz="1800" b="0" baseline="0" dirty="0" smtClean="0">
                  <a:solidFill>
                    <a:schemeClr val="bg1">
                      <a:lumMod val="75000"/>
                    </a:schemeClr>
                  </a:solidFill>
                  <a:latin typeface="Trebuchet MS" pitchFamily="34" charset="0"/>
                </a:rPr>
              </a:br>
              <a:r>
                <a:rPr lang="en-US" sz="1800" b="0" baseline="0" dirty="0" smtClean="0">
                  <a:solidFill>
                    <a:schemeClr val="bg1">
                      <a:lumMod val="75000"/>
                    </a:schemeClr>
                  </a:solidFill>
                  <a:latin typeface="Trebuchet MS" pitchFamily="34" charset="0"/>
                </a:rPr>
                <a:t>click on TABLE. A drop-down box will help you select rows and columns. </a:t>
              </a:r>
            </a:p>
            <a:p>
              <a:pPr marL="0" lvl="0" indent="0" algn="l" defTabSz="85725"/>
              <a:r>
                <a:rPr lang="en-US" sz="18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85725"/>
              <a:endParaRPr lang="en-US" sz="1800" b="0" baseline="0" dirty="0" smtClean="0">
                <a:solidFill>
                  <a:schemeClr val="bg1">
                    <a:lumMod val="75000"/>
                  </a:schemeClr>
                </a:solidFill>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857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138756"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857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85725" rtl="0" eaLnBrk="1" fontAlgn="auto" latinLnBrk="0" hangingPunct="1">
                <a:lnSpc>
                  <a:spcPct val="100000"/>
                </a:lnSpc>
                <a:spcBef>
                  <a:spcPts val="0"/>
                </a:spcBef>
                <a:spcAft>
                  <a:spcPts val="0"/>
                </a:spcAft>
                <a:buClrTx/>
                <a:buSzTx/>
                <a:buFontTx/>
                <a:buNone/>
                <a:tabLst/>
                <a:defRPr/>
              </a:pPr>
              <a:endParaRPr lang="en-US" sz="1800" b="0" baseline="0" dirty="0" smtClean="0">
                <a:solidFill>
                  <a:schemeClr val="bg1">
                    <a:lumMod val="75000"/>
                  </a:schemeClr>
                </a:solidFill>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85725"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6" name="Object 45"/>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2108"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7" name="Picture 46"/>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8" name="Object 47"/>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2109"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9" name="Group 48"/>
            <p:cNvGrpSpPr/>
            <p:nvPr userDrawn="1"/>
          </p:nvGrpSpPr>
          <p:grpSpPr>
            <a:xfrm>
              <a:off x="44487207" y="29414560"/>
              <a:ext cx="10354213" cy="1265612"/>
              <a:chOff x="44200453" y="28362386"/>
              <a:chExt cx="9771399" cy="1090622"/>
            </a:xfrm>
          </p:grpSpPr>
          <p:sp>
            <p:nvSpPr>
              <p:cNvPr id="51" name="Rounded Rectangle 50"/>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50"/>
              </a:p>
            </p:txBody>
          </p:sp>
          <p:pic>
            <p:nvPicPr>
              <p:cNvPr id="52"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3" name="TextBox 52"/>
              <p:cNvSpPr txBox="1"/>
              <p:nvPr userDrawn="1"/>
            </p:nvSpPr>
            <p:spPr>
              <a:xfrm>
                <a:off x="45300663" y="28552305"/>
                <a:ext cx="8671189" cy="556966"/>
              </a:xfrm>
              <a:prstGeom prst="rect">
                <a:avLst/>
              </a:prstGeom>
              <a:noFill/>
              <a:ln>
                <a:noFill/>
              </a:ln>
            </p:spPr>
            <p:txBody>
              <a:bodyPr wrap="square" rtlCol="0">
                <a:spAutoFit/>
              </a:bodyPr>
              <a:lstStyle/>
              <a:p>
                <a:r>
                  <a:rPr lang="en-US" sz="1800" dirty="0" smtClean="0">
                    <a:solidFill>
                      <a:schemeClr val="tx2"/>
                    </a:solidFill>
                    <a:latin typeface="Trebuchet MS" pitchFamily="34" charset="0"/>
                  </a:rPr>
                  <a:t>Student</a:t>
                </a:r>
                <a:r>
                  <a:rPr lang="en-US" sz="1800" baseline="0" dirty="0" smtClean="0">
                    <a:solidFill>
                      <a:schemeClr val="tx2"/>
                    </a:solidFill>
                    <a:latin typeface="Trebuchet MS" pitchFamily="34" charset="0"/>
                  </a:rPr>
                  <a:t> discounts are available on our </a:t>
                </a:r>
                <a:r>
                  <a:rPr lang="en-US" sz="1800" baseline="0" dirty="0" err="1" smtClean="0">
                    <a:solidFill>
                      <a:schemeClr val="tx2"/>
                    </a:solidFill>
                    <a:latin typeface="Trebuchet MS" pitchFamily="34" charset="0"/>
                  </a:rPr>
                  <a:t>Facebook</a:t>
                </a:r>
                <a:r>
                  <a:rPr lang="en-US" sz="1800" baseline="0" dirty="0" smtClean="0">
                    <a:solidFill>
                      <a:schemeClr val="tx2"/>
                    </a:solidFill>
                    <a:latin typeface="Trebuchet MS" pitchFamily="34" charset="0"/>
                  </a:rPr>
                  <a:t> page.</a:t>
                </a:r>
                <a:br>
                  <a:rPr lang="en-US" sz="1800" baseline="0" dirty="0" smtClean="0">
                    <a:solidFill>
                      <a:schemeClr val="tx2"/>
                    </a:solidFill>
                    <a:latin typeface="Trebuchet MS" pitchFamily="34" charset="0"/>
                  </a:rPr>
                </a:br>
                <a:r>
                  <a:rPr lang="en-US" sz="1800" baseline="0" dirty="0" smtClean="0">
                    <a:solidFill>
                      <a:schemeClr val="tx2"/>
                    </a:solidFill>
                    <a:latin typeface="Trebuchet MS" pitchFamily="34" charset="0"/>
                  </a:rPr>
                  <a:t>Go to </a:t>
                </a:r>
                <a:r>
                  <a:rPr lang="en-US" sz="1800" u="sng" baseline="0" dirty="0" smtClean="0">
                    <a:solidFill>
                      <a:schemeClr val="tx2"/>
                    </a:solidFill>
                    <a:latin typeface="Trebuchet MS" pitchFamily="34" charset="0"/>
                  </a:rPr>
                  <a:t>PosterPresentations.com</a:t>
                </a:r>
                <a:r>
                  <a:rPr lang="en-US" sz="1800" baseline="0" dirty="0" smtClean="0">
                    <a:solidFill>
                      <a:schemeClr val="tx2"/>
                    </a:solidFill>
                    <a:latin typeface="Trebuchet MS" pitchFamily="34" charset="0"/>
                  </a:rPr>
                  <a:t> and click on the FB icon. </a:t>
                </a:r>
                <a:endParaRPr lang="en-US" sz="1800" dirty="0">
                  <a:solidFill>
                    <a:schemeClr val="tx2"/>
                  </a:solidFill>
                  <a:latin typeface="Trebuchet MS" pitchFamily="34" charset="0"/>
                </a:endParaRPr>
              </a:p>
            </p:txBody>
          </p:sp>
        </p:grpSp>
        <p:sp>
          <p:nvSpPr>
            <p:cNvPr id="50" name="TextBox 49"/>
            <p:cNvSpPr txBox="1"/>
            <p:nvPr userDrawn="1"/>
          </p:nvSpPr>
          <p:spPr>
            <a:xfrm>
              <a:off x="44262808" y="31169782"/>
              <a:ext cx="6870215" cy="1091862"/>
            </a:xfrm>
            <a:prstGeom prst="rect">
              <a:avLst/>
            </a:prstGeom>
            <a:noFill/>
          </p:spPr>
          <p:txBody>
            <a:bodyPr wrap="square" lIns="65304" tIns="32651" rIns="65304" bIns="32651" rtlCol="0">
              <a:spAutoFit/>
            </a:bodyPr>
            <a:lstStyle/>
            <a:p>
              <a:pPr>
                <a:lnSpc>
                  <a:spcPts val="1950"/>
                </a:lnSpc>
              </a:pPr>
              <a:r>
                <a:rPr lang="en-US" sz="2100" dirty="0" smtClean="0">
                  <a:solidFill>
                    <a:schemeClr val="bg1"/>
                  </a:solidFill>
                </a:rPr>
                <a:t>© 2015</a:t>
              </a:r>
              <a:r>
                <a:rPr lang="en-US" sz="2100" baseline="0" dirty="0" smtClean="0">
                  <a:solidFill>
                    <a:schemeClr val="bg1"/>
                  </a:solidFill>
                </a:rPr>
                <a:t> </a:t>
              </a:r>
              <a:r>
                <a:rPr lang="en-US" sz="2100" dirty="0" smtClean="0">
                  <a:solidFill>
                    <a:schemeClr val="bg1"/>
                  </a:solidFill>
                </a:rPr>
                <a:t>PosterPresentations.com</a:t>
              </a:r>
              <a:br>
                <a:rPr lang="en-US" sz="2100" dirty="0" smtClean="0">
                  <a:solidFill>
                    <a:schemeClr val="bg1"/>
                  </a:solidFill>
                </a:rPr>
              </a:br>
              <a:r>
                <a:rPr lang="en-US" sz="21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        </a:t>
              </a:r>
            </a:p>
            <a:p>
              <a:pPr>
                <a:lnSpc>
                  <a:spcPts val="1950"/>
                </a:lnSpc>
              </a:pPr>
              <a:r>
                <a:rPr lang="en-US" sz="1800" baseline="0" dirty="0" smtClean="0">
                  <a:solidFill>
                    <a:schemeClr val="bg1"/>
                  </a:solidFill>
                </a:rPr>
                <a:t>     Berkeley CA </a:t>
              </a:r>
              <a:r>
                <a:rPr lang="en-US" sz="1500" baseline="0" dirty="0" smtClean="0">
                  <a:solidFill>
                    <a:schemeClr val="bg1"/>
                  </a:solidFill>
                </a:rPr>
                <a:t>94710</a:t>
              </a:r>
              <a:r>
                <a:rPr lang="en-US" sz="1800" baseline="0" dirty="0" smtClean="0">
                  <a:solidFill>
                    <a:schemeClr val="bg1"/>
                  </a:solidFill>
                </a:rPr>
                <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100" b="1" dirty="0">
                <a:solidFill>
                  <a:srgbClr val="FFFF00"/>
                </a:solidFill>
              </a:endParaRPr>
            </a:p>
          </p:txBody>
        </p:sp>
      </p:grpSp>
      <p:grpSp>
        <p:nvGrpSpPr>
          <p:cNvPr id="54" name="Group 53"/>
          <p:cNvGrpSpPr/>
          <p:nvPr userDrawn="1"/>
        </p:nvGrpSpPr>
        <p:grpSpPr>
          <a:xfrm>
            <a:off x="-8418892" y="-1"/>
            <a:ext cx="8264149" cy="32918401"/>
            <a:chOff x="-11225189" y="-1"/>
            <a:chExt cx="11018865" cy="32918401"/>
          </a:xfrm>
        </p:grpSpPr>
        <p:sp>
          <p:nvSpPr>
            <p:cNvPr id="55" name="Rectangle 54"/>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138756" rtl="0" eaLnBrk="1" fontAlgn="auto" latinLnBrk="0" hangingPunct="1">
                <a:lnSpc>
                  <a:spcPct val="100000"/>
                </a:lnSpc>
                <a:spcBef>
                  <a:spcPts val="0"/>
                </a:spcBef>
                <a:spcAft>
                  <a:spcPts val="0"/>
                </a:spcAft>
                <a:buClrTx/>
                <a:buSzTx/>
                <a:buFontTx/>
                <a:buNone/>
                <a:tabLst/>
                <a:defRPr/>
              </a:pPr>
              <a:r>
                <a:rPr lang="en-US" sz="2400" b="1" spc="0" dirty="0" smtClean="0">
                  <a:solidFill>
                    <a:srgbClr val="FF0000"/>
                  </a:solidFill>
                  <a:latin typeface="Trebuchet MS" pitchFamily="34" charset="0"/>
                </a:rPr>
                <a:t>(—THIS SIDEBAR DOES NOT PRINT—)</a:t>
              </a:r>
              <a:endParaRPr lang="en-US" sz="2400" b="1" spc="450" dirty="0" smtClean="0">
                <a:solidFill>
                  <a:schemeClr val="bg1"/>
                </a:solidFill>
                <a:latin typeface="Trebuchet MS" pitchFamily="34" charset="0"/>
              </a:endParaRPr>
            </a:p>
            <a:p>
              <a:pPr algn="ctr"/>
              <a:r>
                <a:rPr lang="en-US" sz="3000" b="1" spc="450" dirty="0" smtClean="0">
                  <a:solidFill>
                    <a:schemeClr val="bg1"/>
                  </a:solidFill>
                  <a:latin typeface="Trebuchet MS" pitchFamily="34" charset="0"/>
                </a:rPr>
                <a:t>DESIGN</a:t>
              </a:r>
              <a:r>
                <a:rPr lang="en-US" sz="3000" b="1" spc="450" baseline="0" dirty="0" smtClean="0">
                  <a:solidFill>
                    <a:schemeClr val="bg1"/>
                  </a:solidFill>
                  <a:latin typeface="Trebuchet MS" pitchFamily="34" charset="0"/>
                </a:rPr>
                <a:t> </a:t>
              </a:r>
              <a:r>
                <a:rPr lang="en-US" sz="3000" b="1" spc="450" dirty="0" smtClean="0">
                  <a:solidFill>
                    <a:schemeClr val="bg1"/>
                  </a:solidFill>
                  <a:latin typeface="Trebuchet MS" pitchFamily="34" charset="0"/>
                </a:rPr>
                <a:t>GUIDE</a:t>
              </a:r>
            </a:p>
            <a:p>
              <a:pPr algn="ctr"/>
              <a:endParaRPr lang="en-US" sz="2100" b="1" dirty="0" smtClean="0">
                <a:latin typeface="Trebuchet MS" pitchFamily="34" charset="0"/>
              </a:endParaRPr>
            </a:p>
            <a:p>
              <a:pPr defTabSz="2824229"/>
              <a:r>
                <a:rPr lang="en-US" sz="2100" i="0" dirty="0" smtClean="0">
                  <a:latin typeface="Trebuchet MS" pitchFamily="34" charset="0"/>
                </a:rPr>
                <a:t>This PowerPoint</a:t>
              </a:r>
              <a:r>
                <a:rPr lang="en-US" sz="2100" i="0" baseline="0" dirty="0" smtClean="0">
                  <a:latin typeface="Trebuchet MS" pitchFamily="34" charset="0"/>
                </a:rPr>
                <a:t> </a:t>
              </a:r>
              <a:r>
                <a:rPr lang="en-US" sz="2100" i="0" dirty="0" smtClean="0">
                  <a:latin typeface="Trebuchet MS" pitchFamily="34" charset="0"/>
                </a:rPr>
                <a:t>2007 template produces</a:t>
              </a:r>
              <a:r>
                <a:rPr lang="en-US" sz="2100" i="0" baseline="0" dirty="0" smtClean="0">
                  <a:latin typeface="Trebuchet MS" pitchFamily="34" charset="0"/>
                </a:rPr>
                <a:t> </a:t>
              </a:r>
              <a:r>
                <a:rPr lang="en-US" sz="2100" i="0" dirty="0" smtClean="0">
                  <a:latin typeface="Trebuchet MS" pitchFamily="34" charset="0"/>
                </a:rPr>
                <a:t>a 36”x48” presentation poster. </a:t>
              </a:r>
              <a:r>
                <a:rPr lang="en-US" sz="2100" dirty="0" smtClean="0">
                  <a:latin typeface="Trebuchet MS" pitchFamily="34" charset="0"/>
                </a:rPr>
                <a:t>You</a:t>
              </a:r>
              <a:r>
                <a:rPr lang="en-US" sz="2100" baseline="0" dirty="0" smtClean="0">
                  <a:latin typeface="Trebuchet MS" pitchFamily="34" charset="0"/>
                </a:rPr>
                <a:t> can u</a:t>
              </a:r>
              <a:r>
                <a:rPr lang="en-US" sz="2100" dirty="0" smtClean="0">
                  <a:latin typeface="Trebuchet MS" pitchFamily="34" charset="0"/>
                </a:rPr>
                <a:t>se</a:t>
              </a:r>
              <a:r>
                <a:rPr lang="en-US" sz="2100" baseline="0" dirty="0" smtClean="0">
                  <a:latin typeface="Trebuchet MS" pitchFamily="34" charset="0"/>
                </a:rPr>
                <a:t> it to create your research poster and </a:t>
              </a:r>
              <a:r>
                <a:rPr lang="en-US" sz="2100" dirty="0" smtClean="0">
                  <a:latin typeface="Trebuchet MS" pitchFamily="34" charset="0"/>
                </a:rPr>
                <a:t>save valuable time placing titles, subtitles,</a:t>
              </a:r>
              <a:r>
                <a:rPr lang="en-US" sz="2100" baseline="0" dirty="0" smtClean="0">
                  <a:latin typeface="Trebuchet MS" pitchFamily="34" charset="0"/>
                </a:rPr>
                <a:t> text, and graphics</a:t>
              </a:r>
              <a:r>
                <a:rPr lang="en-US" sz="2100" dirty="0" smtClean="0">
                  <a:latin typeface="Trebuchet MS" pitchFamily="34" charset="0"/>
                </a:rPr>
                <a:t>. </a:t>
              </a:r>
            </a:p>
            <a:p>
              <a:pPr defTabSz="2824229"/>
              <a:endParaRPr lang="en-US" sz="2100" dirty="0" smtClean="0">
                <a:latin typeface="Trebuchet MS" pitchFamily="34" charset="0"/>
              </a:endParaRPr>
            </a:p>
            <a:p>
              <a:pPr defTabSz="3291914"/>
              <a:r>
                <a:rPr lang="en-US" sz="21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100" b="1" dirty="0" smtClean="0">
                  <a:solidFill>
                    <a:srgbClr val="FFC000"/>
                  </a:solidFill>
                  <a:latin typeface="Trebuchet MS" pitchFamily="34" charset="0"/>
                </a:rPr>
                <a:t>PosterPresentations.com</a:t>
              </a:r>
              <a:r>
                <a:rPr lang="en-US" sz="2100" b="1" dirty="0" smtClean="0">
                  <a:solidFill>
                    <a:schemeClr val="bg1"/>
                  </a:solidFill>
                  <a:latin typeface="Trebuchet MS" pitchFamily="34" charset="0"/>
                </a:rPr>
                <a:t> </a:t>
              </a:r>
              <a:r>
                <a:rPr lang="en-US" sz="2100" dirty="0" smtClean="0">
                  <a:solidFill>
                    <a:schemeClr val="bg1"/>
                  </a:solidFill>
                  <a:latin typeface="Trebuchet MS" pitchFamily="34" charset="0"/>
                </a:rPr>
                <a:t>and click on HELP DESK.</a:t>
              </a:r>
            </a:p>
            <a:p>
              <a:pPr defTabSz="3291914"/>
              <a:endParaRPr lang="en-US" sz="2100" dirty="0" smtClean="0">
                <a:latin typeface="Trebuchet MS" pitchFamily="34" charset="0"/>
              </a:endParaRPr>
            </a:p>
            <a:p>
              <a:pPr defTabSz="3291914"/>
              <a:r>
                <a:rPr lang="en-US" sz="2100" dirty="0" smtClean="0">
                  <a:solidFill>
                    <a:schemeClr val="bg1"/>
                  </a:solidFill>
                  <a:latin typeface="Trebuchet MS" pitchFamily="34" charset="0"/>
                </a:rPr>
                <a:t>When</a:t>
              </a:r>
              <a:r>
                <a:rPr lang="en-US" sz="2100" baseline="0" dirty="0" smtClean="0">
                  <a:solidFill>
                    <a:schemeClr val="bg1"/>
                  </a:solidFill>
                  <a:latin typeface="Trebuchet MS" pitchFamily="34" charset="0"/>
                </a:rPr>
                <a:t> you are ready to print your poster</a:t>
              </a:r>
              <a:r>
                <a:rPr lang="en-US" sz="2100" dirty="0" smtClean="0">
                  <a:solidFill>
                    <a:schemeClr val="bg1"/>
                  </a:solidFill>
                  <a:latin typeface="Trebuchet MS" pitchFamily="34" charset="0"/>
                </a:rPr>
                <a:t>,</a:t>
              </a:r>
              <a:r>
                <a:rPr lang="en-US" sz="2100" baseline="0" dirty="0" smtClean="0">
                  <a:solidFill>
                    <a:schemeClr val="bg1"/>
                  </a:solidFill>
                  <a:latin typeface="Trebuchet MS" pitchFamily="34" charset="0"/>
                </a:rPr>
                <a:t> go online to </a:t>
              </a:r>
              <a:r>
                <a:rPr lang="en-US" sz="2100" b="0" dirty="0" smtClean="0">
                  <a:solidFill>
                    <a:schemeClr val="bg1"/>
                  </a:solidFill>
                  <a:latin typeface="Trebuchet MS" pitchFamily="34" charset="0"/>
                </a:rPr>
                <a:t>PosterPresentations.com</a:t>
              </a:r>
              <a:r>
                <a:rPr lang="en-US" sz="2100" dirty="0" smtClean="0">
                  <a:solidFill>
                    <a:schemeClr val="bg1"/>
                  </a:solidFill>
                  <a:latin typeface="Trebuchet MS" pitchFamily="34" charset="0"/>
                </a:rPr>
                <a:t/>
              </a:r>
              <a:br>
                <a:rPr lang="en-US" sz="2100" dirty="0" smtClean="0">
                  <a:solidFill>
                    <a:schemeClr val="bg1"/>
                  </a:solidFill>
                  <a:latin typeface="Trebuchet MS" pitchFamily="34" charset="0"/>
                </a:rPr>
              </a:br>
              <a:endParaRPr lang="en-US" sz="2100" dirty="0" smtClean="0">
                <a:solidFill>
                  <a:schemeClr val="bg1"/>
                </a:solidFill>
                <a:latin typeface="Trebuchet MS" pitchFamily="34" charset="0"/>
              </a:endParaRPr>
            </a:p>
            <a:p>
              <a:pPr algn="l" defTabSz="2824229"/>
              <a:r>
                <a:rPr lang="en-US" sz="2100" b="0" dirty="0" smtClean="0">
                  <a:solidFill>
                    <a:schemeClr val="bg1"/>
                  </a:solidFill>
                  <a:latin typeface="Trebuchet MS" pitchFamily="34" charset="0"/>
                </a:rPr>
                <a:t>Need</a:t>
              </a:r>
              <a:r>
                <a:rPr lang="en-US" sz="2100" b="0" baseline="0" dirty="0" smtClean="0">
                  <a:solidFill>
                    <a:schemeClr val="bg1"/>
                  </a:solidFill>
                  <a:latin typeface="Trebuchet MS" pitchFamily="34" charset="0"/>
                </a:rPr>
                <a:t> assistance? Call us at </a:t>
              </a:r>
              <a:r>
                <a:rPr lang="en-US" sz="2100" b="0" dirty="0" smtClean="0">
                  <a:solidFill>
                    <a:srgbClr val="FFC000"/>
                  </a:solidFill>
                  <a:latin typeface="Trebuchet MS" pitchFamily="34" charset="0"/>
                </a:rPr>
                <a:t>1.510.649.3001</a:t>
              </a:r>
            </a:p>
            <a:p>
              <a:pPr algn="l" defTabSz="2824229"/>
              <a:endParaRPr lang="en-US" sz="2700" b="1" dirty="0" smtClean="0">
                <a:solidFill>
                  <a:srgbClr val="FFFF00"/>
                </a:solidFill>
                <a:latin typeface="Trebuchet MS" pitchFamily="34" charset="0"/>
              </a:endParaRPr>
            </a:p>
            <a:p>
              <a:pPr algn="ctr"/>
              <a:endParaRPr lang="en-US" sz="1800" b="1" dirty="0" smtClean="0">
                <a:solidFill>
                  <a:schemeClr val="bg1"/>
                </a:solidFill>
                <a:latin typeface="Trebuchet MS" pitchFamily="34" charset="0"/>
              </a:endParaRPr>
            </a:p>
            <a:p>
              <a:pPr algn="ctr"/>
              <a:r>
                <a:rPr lang="en-US" sz="3000" b="1" spc="450" dirty="0" smtClean="0">
                  <a:solidFill>
                    <a:schemeClr val="bg1"/>
                  </a:solidFill>
                  <a:latin typeface="Trebuchet MS" pitchFamily="34" charset="0"/>
                </a:rPr>
                <a:t>QUICK START</a:t>
              </a:r>
            </a:p>
            <a:p>
              <a:pPr algn="ctr"/>
              <a:endParaRPr lang="en-US" sz="2400" b="1" baseline="0" dirty="0" smtClean="0">
                <a:solidFill>
                  <a:schemeClr val="bg1"/>
                </a:solidFill>
                <a:latin typeface="Trebuchet MS" pitchFamily="34" charset="0"/>
              </a:endParaRPr>
            </a:p>
            <a:p>
              <a:pPr algn="ctr"/>
              <a:r>
                <a:rPr lang="en-US" sz="2400" b="1" baseline="0" dirty="0" smtClean="0">
                  <a:solidFill>
                    <a:srgbClr val="FFC000"/>
                  </a:solidFill>
                  <a:latin typeface="Trebuchet MS" pitchFamily="34" charset="0"/>
                </a:rPr>
                <a:t>Zoom in and out</a:t>
              </a:r>
            </a:p>
            <a:p>
              <a:pPr marL="1419225" indent="-1419225" algn="l" defTabSz="638175"/>
              <a:r>
                <a:rPr lang="en-US" sz="1800" b="0" baseline="0" dirty="0" smtClean="0">
                  <a:solidFill>
                    <a:schemeClr val="bg1"/>
                  </a:solidFill>
                  <a:latin typeface="Trebuchet MS" pitchFamily="34" charset="0"/>
                </a:rPr>
                <a:t>	</a:t>
              </a:r>
              <a:r>
                <a:rPr lang="en-US" sz="1800" b="0" baseline="0" dirty="0" smtClean="0">
                  <a:solidFill>
                    <a:schemeClr val="bg1">
                      <a:lumMod val="75000"/>
                    </a:schemeClr>
                  </a:solidFill>
                  <a:latin typeface="Trebuchet MS" pitchFamily="34" charset="0"/>
                </a:rPr>
                <a:t>As you work on your poster zoom in and out to the level that is more comfortable to you. </a:t>
              </a:r>
            </a:p>
            <a:p>
              <a:pPr marL="1419225" indent="-1419225" algn="l" defTabSz="638175"/>
              <a:r>
                <a:rPr lang="en-US" sz="1800" b="1" baseline="0" dirty="0" smtClean="0">
                  <a:solidFill>
                    <a:schemeClr val="bg1">
                      <a:lumMod val="75000"/>
                    </a:schemeClr>
                  </a:solidFill>
                  <a:latin typeface="Trebuchet MS" pitchFamily="34" charset="0"/>
                </a:rPr>
                <a:t>	</a:t>
              </a:r>
              <a:r>
                <a:rPr lang="en-US" sz="1800" b="0" baseline="0" dirty="0" smtClean="0">
                  <a:solidFill>
                    <a:schemeClr val="bg1">
                      <a:lumMod val="75000"/>
                    </a:schemeClr>
                  </a:solidFill>
                  <a:latin typeface="Trebuchet MS" pitchFamily="34" charset="0"/>
                </a:rPr>
                <a:t>Go to VIEW &gt; ZOOM.</a:t>
              </a:r>
            </a:p>
            <a:p>
              <a:pPr algn="l"/>
              <a:endParaRPr lang="en-US" sz="2100" b="0" baseline="0" dirty="0" smtClean="0">
                <a:solidFill>
                  <a:schemeClr val="bg1"/>
                </a:solidFill>
                <a:latin typeface="Trebuchet MS" pitchFamily="34" charset="0"/>
              </a:endParaRPr>
            </a:p>
            <a:p>
              <a:pPr algn="ctr"/>
              <a:r>
                <a:rPr lang="en-US" sz="2400" b="1" baseline="0" dirty="0" smtClean="0">
                  <a:solidFill>
                    <a:srgbClr val="FFC000"/>
                  </a:solidFill>
                  <a:latin typeface="Trebuchet MS" pitchFamily="34" charset="0"/>
                </a:rPr>
                <a:t>Title, Authors, and Affiliations</a:t>
              </a:r>
            </a:p>
            <a:p>
              <a:pPr algn="l"/>
              <a:r>
                <a:rPr lang="en-US" sz="18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8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1800" b="0" spc="0" baseline="0" dirty="0" smtClean="0">
                <a:solidFill>
                  <a:schemeClr val="bg1">
                    <a:lumMod val="75000"/>
                  </a:schemeClr>
                </a:solidFill>
                <a:latin typeface="Trebuchet MS" pitchFamily="34" charset="0"/>
              </a:endParaRPr>
            </a:p>
            <a:p>
              <a:pPr algn="l"/>
              <a:r>
                <a:rPr lang="en-US" sz="1800" b="1" spc="225" baseline="0" dirty="0" smtClean="0">
                  <a:solidFill>
                    <a:srgbClr val="FFC000"/>
                  </a:solidFill>
                  <a:latin typeface="Trebuchet MS" pitchFamily="34" charset="0"/>
                </a:rPr>
                <a:t>TIP</a:t>
              </a:r>
              <a:r>
                <a:rPr lang="en-US" sz="1800" b="1" baseline="0" dirty="0" smtClean="0">
                  <a:solidFill>
                    <a:srgbClr val="FFC000"/>
                  </a:solidFill>
                  <a:latin typeface="Trebuchet MS" pitchFamily="34" charset="0"/>
                </a:rPr>
                <a:t>: </a:t>
              </a:r>
              <a:r>
                <a:rPr lang="en-US" sz="18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100" b="1" baseline="0" dirty="0" smtClean="0">
                  <a:solidFill>
                    <a:schemeClr val="bg1"/>
                  </a:solidFill>
                  <a:latin typeface="Trebuchet MS" pitchFamily="34" charset="0"/>
                </a:rPr>
                <a:t/>
              </a:r>
              <a:br>
                <a:rPr lang="en-US" sz="2100" b="1" baseline="0" dirty="0" smtClean="0">
                  <a:solidFill>
                    <a:schemeClr val="bg1"/>
                  </a:solidFill>
                  <a:latin typeface="Trebuchet MS" pitchFamily="34" charset="0"/>
                </a:rPr>
              </a:br>
              <a:endParaRPr lang="en-US" sz="2100" b="1" dirty="0" smtClean="0">
                <a:solidFill>
                  <a:schemeClr val="bg1"/>
                </a:solidFill>
                <a:latin typeface="Trebuchet MS" pitchFamily="34" charset="0"/>
              </a:endParaRPr>
            </a:p>
            <a:p>
              <a:pPr algn="ctr"/>
              <a:endParaRPr lang="en-US" sz="2100" b="1" dirty="0" smtClean="0">
                <a:solidFill>
                  <a:srgbClr val="FFC000"/>
                </a:solidFill>
                <a:latin typeface="Trebuchet MS" pitchFamily="34" charset="0"/>
              </a:endParaRPr>
            </a:p>
            <a:p>
              <a:pPr algn="ctr"/>
              <a:endParaRPr lang="en-US" sz="2100" b="1" dirty="0" smtClean="0">
                <a:solidFill>
                  <a:srgbClr val="FFC000"/>
                </a:solidFill>
                <a:latin typeface="Trebuchet MS" pitchFamily="34" charset="0"/>
              </a:endParaRPr>
            </a:p>
            <a:p>
              <a:pPr algn="ctr"/>
              <a:r>
                <a:rPr lang="en-US" sz="2400" b="1" dirty="0" smtClean="0">
                  <a:solidFill>
                    <a:srgbClr val="FFC000"/>
                  </a:solidFill>
                  <a:latin typeface="Trebuchet MS" pitchFamily="34" charset="0"/>
                </a:rPr>
                <a:t>Adding Logos</a:t>
              </a:r>
              <a:r>
                <a:rPr lang="en-US" sz="2400" b="1" baseline="0" dirty="0" smtClean="0">
                  <a:solidFill>
                    <a:srgbClr val="FFC000"/>
                  </a:solidFill>
                  <a:latin typeface="Trebuchet MS" pitchFamily="34" charset="0"/>
                </a:rPr>
                <a:t> / Seals</a:t>
              </a:r>
            </a:p>
            <a:p>
              <a:pPr algn="l"/>
              <a:r>
                <a:rPr lang="en-US" sz="18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800" b="0" spc="225" baseline="0" dirty="0" smtClean="0">
                <a:solidFill>
                  <a:schemeClr val="bg1">
                    <a:lumMod val="75000"/>
                  </a:schemeClr>
                </a:solidFill>
                <a:latin typeface="Trebuchet MS" pitchFamily="34" charset="0"/>
              </a:endParaRPr>
            </a:p>
            <a:p>
              <a:pPr algn="l"/>
              <a:r>
                <a:rPr lang="en-US" sz="1800" b="1" spc="225" baseline="0" dirty="0" smtClean="0">
                  <a:solidFill>
                    <a:srgbClr val="FFC000"/>
                  </a:solidFill>
                  <a:latin typeface="Trebuchet MS" pitchFamily="34" charset="0"/>
                </a:rPr>
                <a:t>TIP:</a:t>
              </a:r>
              <a:r>
                <a:rPr lang="en-US" sz="1800" b="1" spc="0" baseline="0" dirty="0" smtClean="0">
                  <a:solidFill>
                    <a:srgbClr val="FFC000"/>
                  </a:solidFill>
                  <a:latin typeface="Trebuchet MS" pitchFamily="34" charset="0"/>
                </a:rPr>
                <a:t> </a:t>
              </a:r>
              <a:r>
                <a:rPr lang="en-US" sz="1800" b="0" baseline="0" dirty="0" smtClean="0">
                  <a:solidFill>
                    <a:schemeClr val="bg1">
                      <a:lumMod val="75000"/>
                    </a:schemeClr>
                  </a:solidFill>
                  <a:latin typeface="Trebuchet MS" pitchFamily="34" charset="0"/>
                </a:rPr>
                <a:t>See if your school’s logo is available on our free poster templates page.</a:t>
              </a:r>
            </a:p>
            <a:p>
              <a:pPr algn="l"/>
              <a:endParaRPr lang="en-US" sz="1800" b="0" baseline="0" dirty="0" smtClean="0">
                <a:latin typeface="Trebuchet MS" pitchFamily="34" charset="0"/>
              </a:endParaRPr>
            </a:p>
            <a:p>
              <a:pPr algn="ctr"/>
              <a:r>
                <a:rPr lang="en-US" sz="2400" b="1" baseline="0" dirty="0" smtClean="0">
                  <a:solidFill>
                    <a:srgbClr val="FFC000"/>
                  </a:solidFill>
                  <a:latin typeface="Trebuchet MS" pitchFamily="34" charset="0"/>
                </a:rPr>
                <a:t>Photographs / Graphics</a:t>
              </a:r>
            </a:p>
            <a:p>
              <a:pPr algn="l" defTabSz="733425"/>
              <a:r>
                <a:rPr lang="en-US" sz="18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800" b="0" spc="0" baseline="0" dirty="0" smtClean="0">
                  <a:solidFill>
                    <a:schemeClr val="bg1">
                      <a:lumMod val="75000"/>
                    </a:schemeClr>
                  </a:solidFill>
                  <a:latin typeface="Trebuchet MS" pitchFamily="34" charset="0"/>
                </a:rPr>
                <a:t>disproportionally.</a:t>
              </a:r>
            </a:p>
            <a:p>
              <a:pPr algn="l" defTabSz="733425"/>
              <a:endParaRPr lang="en-US" sz="1800" b="0" baseline="0" dirty="0" smtClean="0">
                <a:latin typeface="Trebuchet MS" pitchFamily="34" charset="0"/>
              </a:endParaRPr>
            </a:p>
            <a:p>
              <a:pPr algn="ctr"/>
              <a:endParaRPr lang="en-US" sz="2100" b="1" baseline="0" dirty="0" smtClean="0">
                <a:solidFill>
                  <a:srgbClr val="FFC000"/>
                </a:solidFill>
                <a:latin typeface="Trebuchet MS" pitchFamily="34" charset="0"/>
              </a:endParaRPr>
            </a:p>
            <a:p>
              <a:pPr algn="ctr"/>
              <a:endParaRPr lang="en-US" sz="2100" b="1" baseline="0" dirty="0" smtClean="0">
                <a:solidFill>
                  <a:srgbClr val="FFC000"/>
                </a:solidFill>
                <a:latin typeface="Trebuchet MS" pitchFamily="34" charset="0"/>
              </a:endParaRPr>
            </a:p>
            <a:p>
              <a:pPr algn="ctr"/>
              <a:endParaRPr lang="en-US" sz="2100" b="1" baseline="0" dirty="0" smtClean="0">
                <a:solidFill>
                  <a:srgbClr val="FFC000"/>
                </a:solidFill>
                <a:latin typeface="Trebuchet MS" pitchFamily="34" charset="0"/>
              </a:endParaRPr>
            </a:p>
            <a:p>
              <a:pPr algn="ctr"/>
              <a:endParaRPr lang="en-US" sz="2100" b="1" baseline="0" dirty="0" smtClean="0">
                <a:solidFill>
                  <a:srgbClr val="FFC000"/>
                </a:solidFill>
                <a:latin typeface="Trebuchet MS" pitchFamily="34" charset="0"/>
              </a:endParaRPr>
            </a:p>
            <a:p>
              <a:pPr algn="ctr"/>
              <a:endParaRPr lang="en-US" sz="2100" b="1" baseline="0" dirty="0" smtClean="0">
                <a:solidFill>
                  <a:srgbClr val="FFC000"/>
                </a:solidFill>
                <a:latin typeface="Trebuchet MS" pitchFamily="34" charset="0"/>
              </a:endParaRPr>
            </a:p>
            <a:p>
              <a:pPr algn="ctr"/>
              <a:endParaRPr lang="en-US" sz="2100" b="1" baseline="0" dirty="0" smtClean="0">
                <a:solidFill>
                  <a:srgbClr val="FFC000"/>
                </a:solidFill>
                <a:latin typeface="Trebuchet MS" pitchFamily="34" charset="0"/>
              </a:endParaRPr>
            </a:p>
            <a:p>
              <a:pPr algn="ctr"/>
              <a:r>
                <a:rPr lang="en-US" sz="2400" b="1" baseline="0" dirty="0" smtClean="0">
                  <a:solidFill>
                    <a:srgbClr val="FFC000"/>
                  </a:solidFill>
                  <a:latin typeface="Trebuchet MS" pitchFamily="34" charset="0"/>
                </a:rPr>
                <a:t>Image Quality Check</a:t>
              </a:r>
            </a:p>
            <a:p>
              <a:pPr lvl="0" algn="l" defTabSz="733425"/>
              <a:r>
                <a:rPr lang="en-US" sz="18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100" b="0" dirty="0" smtClean="0">
                <a:latin typeface="Trebuchet MS" pitchFamily="34" charset="0"/>
              </a:endParaRPr>
            </a:p>
          </p:txBody>
        </p:sp>
        <p:cxnSp>
          <p:nvCxnSpPr>
            <p:cNvPr id="56" name="Straight Connector 55"/>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7" name="Picture 56"/>
            <p:cNvPicPr>
              <a:picLocks noChangeAspect="1"/>
            </p:cNvPicPr>
            <p:nvPr userDrawn="1"/>
          </p:nvPicPr>
          <p:blipFill>
            <a:blip r:embed="rId11"/>
            <a:stretch>
              <a:fillRect/>
            </a:stretch>
          </p:blipFill>
          <p:spPr>
            <a:xfrm>
              <a:off x="-10740740" y="10261718"/>
              <a:ext cx="1597666" cy="1201935"/>
            </a:xfrm>
            <a:prstGeom prst="rect">
              <a:avLst/>
            </a:prstGeom>
          </p:spPr>
        </p:pic>
        <p:pic>
          <p:nvPicPr>
            <p:cNvPr id="58" name="Picture 57"/>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9" name="Group 58"/>
            <p:cNvGrpSpPr/>
            <p:nvPr userDrawn="1"/>
          </p:nvGrpSpPr>
          <p:grpSpPr>
            <a:xfrm>
              <a:off x="-9744993" y="23540956"/>
              <a:ext cx="7531182" cy="2243549"/>
              <a:chOff x="-4470427" y="11016658"/>
              <a:chExt cx="3470785" cy="1030782"/>
            </a:xfrm>
          </p:grpSpPr>
          <p:grpSp>
            <p:nvGrpSpPr>
              <p:cNvPr id="65" name="Group 64"/>
              <p:cNvGrpSpPr/>
              <p:nvPr userDrawn="1"/>
            </p:nvGrpSpPr>
            <p:grpSpPr>
              <a:xfrm>
                <a:off x="-2783495" y="11060889"/>
                <a:ext cx="624431" cy="865254"/>
                <a:chOff x="-3958697" y="11117435"/>
                <a:chExt cx="779338" cy="1239903"/>
              </a:xfrm>
            </p:grpSpPr>
            <p:pic>
              <p:nvPicPr>
                <p:cNvPr id="71" name="Picture 70"/>
                <p:cNvPicPr>
                  <a:picLocks noChangeAspect="1"/>
                </p:cNvPicPr>
                <p:nvPr userDrawn="1"/>
              </p:nvPicPr>
              <p:blipFill>
                <a:blip r:embed="rId13"/>
                <a:stretch>
                  <a:fillRect/>
                </a:stretch>
              </p:blipFill>
              <p:spPr>
                <a:xfrm>
                  <a:off x="-3948160" y="11117435"/>
                  <a:ext cx="768801" cy="1090857"/>
                </a:xfrm>
                <a:prstGeom prst="rect">
                  <a:avLst/>
                </a:prstGeom>
              </p:spPr>
            </p:pic>
            <p:sp>
              <p:nvSpPr>
                <p:cNvPr id="72" name="TextBox 71"/>
                <p:cNvSpPr txBox="1"/>
                <p:nvPr userDrawn="1"/>
              </p:nvSpPr>
              <p:spPr>
                <a:xfrm>
                  <a:off x="-3958697" y="12114178"/>
                  <a:ext cx="779337" cy="243160"/>
                </a:xfrm>
                <a:prstGeom prst="rect">
                  <a:avLst/>
                </a:prstGeom>
                <a:solidFill>
                  <a:schemeClr val="accent1"/>
                </a:solidFill>
                <a:ln>
                  <a:noFill/>
                </a:ln>
              </p:spPr>
              <p:txBody>
                <a:bodyPr wrap="square" lIns="91440" tIns="91440" rIns="91440" bIns="91440" rtlCol="0">
                  <a:spAutoFit/>
                </a:bodyPr>
                <a:lstStyle/>
                <a:p>
                  <a:pPr algn="ctr"/>
                  <a:r>
                    <a:rPr lang="en-US" sz="1200" b="1" dirty="0" smtClean="0">
                      <a:solidFill>
                        <a:schemeClr val="tx1"/>
                      </a:solidFill>
                    </a:rPr>
                    <a:t>ORIGINAL</a:t>
                  </a:r>
                  <a:endParaRPr lang="en-US" sz="1200" b="1" dirty="0">
                    <a:solidFill>
                      <a:schemeClr val="tx1"/>
                    </a:solidFill>
                  </a:endParaRPr>
                </a:p>
              </p:txBody>
            </p:sp>
          </p:grpSp>
          <p:grpSp>
            <p:nvGrpSpPr>
              <p:cNvPr id="66" name="Group 65"/>
              <p:cNvGrpSpPr/>
              <p:nvPr userDrawn="1"/>
            </p:nvGrpSpPr>
            <p:grpSpPr>
              <a:xfrm>
                <a:off x="-2033159" y="11060892"/>
                <a:ext cx="1033517" cy="868788"/>
                <a:chOff x="-2921738" y="11200127"/>
                <a:chExt cx="1420279" cy="1193904"/>
              </a:xfrm>
            </p:grpSpPr>
            <p:pic>
              <p:nvPicPr>
                <p:cNvPr id="69" name="Picture 68"/>
                <p:cNvPicPr>
                  <a:picLocks noChangeAspect="1"/>
                </p:cNvPicPr>
                <p:nvPr userDrawn="1"/>
              </p:nvPicPr>
              <p:blipFill>
                <a:blip r:embed="rId13"/>
                <a:stretch>
                  <a:fillRect/>
                </a:stretch>
              </p:blipFill>
              <p:spPr>
                <a:xfrm>
                  <a:off x="-2921738" y="11200127"/>
                  <a:ext cx="1420279" cy="1029694"/>
                </a:xfrm>
                <a:prstGeom prst="rect">
                  <a:avLst/>
                </a:prstGeom>
              </p:spPr>
            </p:pic>
            <p:sp>
              <p:nvSpPr>
                <p:cNvPr id="70" name="TextBox 69"/>
                <p:cNvSpPr txBox="1"/>
                <p:nvPr userDrawn="1"/>
              </p:nvSpPr>
              <p:spPr>
                <a:xfrm>
                  <a:off x="-2918991" y="12175418"/>
                  <a:ext cx="1417532" cy="218613"/>
                </a:xfrm>
                <a:prstGeom prst="rect">
                  <a:avLst/>
                </a:prstGeom>
                <a:solidFill>
                  <a:srgbClr val="FF0000"/>
                </a:solidFill>
              </p:spPr>
              <p:txBody>
                <a:bodyPr wrap="square" lIns="457200" tIns="91440" rIns="457200" bIns="91440" rtlCol="0">
                  <a:spAutoFit/>
                </a:bodyPr>
                <a:lstStyle/>
                <a:p>
                  <a:pPr algn="ctr"/>
                  <a:r>
                    <a:rPr lang="en-US" sz="1050" b="1" dirty="0" smtClean="0">
                      <a:solidFill>
                        <a:schemeClr val="bg1"/>
                      </a:solidFill>
                    </a:rPr>
                    <a:t>DISTORTED</a:t>
                  </a:r>
                  <a:endParaRPr lang="en-US" sz="525" b="1" dirty="0">
                    <a:solidFill>
                      <a:schemeClr val="bg1"/>
                    </a:solidFill>
                  </a:endParaRPr>
                </a:p>
              </p:txBody>
            </p:sp>
          </p:grpSp>
          <p:pic>
            <p:nvPicPr>
              <p:cNvPr id="67" name="Picture 66"/>
              <p:cNvPicPr>
                <a:picLocks noChangeAspect="1"/>
              </p:cNvPicPr>
              <p:nvPr userDrawn="1"/>
            </p:nvPicPr>
            <p:blipFill>
              <a:blip r:embed="rId14"/>
              <a:stretch>
                <a:fillRect/>
              </a:stretch>
            </p:blipFill>
            <p:spPr>
              <a:xfrm>
                <a:off x="-4470427" y="11016658"/>
                <a:ext cx="1098742" cy="847761"/>
              </a:xfrm>
              <a:prstGeom prst="rect">
                <a:avLst/>
              </a:prstGeom>
            </p:spPr>
          </p:pic>
          <p:sp>
            <p:nvSpPr>
              <p:cNvPr id="68" name="TextBox 67"/>
              <p:cNvSpPr txBox="1"/>
              <p:nvPr userDrawn="1"/>
            </p:nvSpPr>
            <p:spPr>
              <a:xfrm>
                <a:off x="-4440600" y="11665645"/>
                <a:ext cx="1035685" cy="381795"/>
              </a:xfrm>
              <a:prstGeom prst="rect">
                <a:avLst/>
              </a:prstGeom>
              <a:noFill/>
            </p:spPr>
            <p:txBody>
              <a:bodyPr wrap="square" lIns="457200" tIns="457200" rIns="457200" bIns="0" rtlCol="0">
                <a:spAutoFit/>
              </a:bodyPr>
              <a:lstStyle/>
              <a:p>
                <a:pPr algn="ctr"/>
                <a:r>
                  <a:rPr lang="en-US" sz="1200" dirty="0" smtClean="0">
                    <a:solidFill>
                      <a:schemeClr val="bg1"/>
                    </a:solidFill>
                  </a:rPr>
                  <a:t>Corner</a:t>
                </a:r>
                <a:r>
                  <a:rPr lang="en-US" sz="1200" baseline="0" dirty="0" smtClean="0">
                    <a:solidFill>
                      <a:schemeClr val="bg1"/>
                    </a:solidFill>
                  </a:rPr>
                  <a:t> handles</a:t>
                </a:r>
                <a:endParaRPr lang="en-US" sz="1200" dirty="0">
                  <a:solidFill>
                    <a:schemeClr val="bg1"/>
                  </a:solidFill>
                </a:endParaRPr>
              </a:p>
            </p:txBody>
          </p:sp>
        </p:grpSp>
        <p:grpSp>
          <p:nvGrpSpPr>
            <p:cNvPr id="60" name="Group 59"/>
            <p:cNvGrpSpPr/>
            <p:nvPr userDrawn="1"/>
          </p:nvGrpSpPr>
          <p:grpSpPr>
            <a:xfrm>
              <a:off x="-10414184" y="27751412"/>
              <a:ext cx="9353791" cy="2453251"/>
              <a:chOff x="-4762089" y="12734137"/>
              <a:chExt cx="4310744" cy="1127128"/>
            </a:xfrm>
          </p:grpSpPr>
          <p:graphicFrame>
            <p:nvGraphicFramePr>
              <p:cNvPr id="61" name="Object 60"/>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2110"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2" name="Object 61"/>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2111"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3" name="TextBox 62"/>
              <p:cNvSpPr txBox="1"/>
              <p:nvPr userDrawn="1"/>
            </p:nvSpPr>
            <p:spPr>
              <a:xfrm rot="16200000">
                <a:off x="-5235785" y="13207833"/>
                <a:ext cx="1117601" cy="170209"/>
              </a:xfrm>
              <a:prstGeom prst="rect">
                <a:avLst/>
              </a:prstGeom>
              <a:noFill/>
            </p:spPr>
            <p:txBody>
              <a:bodyPr wrap="square" lIns="91440" tIns="91440" rIns="91440" bIns="0" rtlCol="0">
                <a:spAutoFit/>
              </a:bodyPr>
              <a:lstStyle/>
              <a:p>
                <a:pPr algn="ctr"/>
                <a:r>
                  <a:rPr lang="en-US" sz="1200" dirty="0" smtClean="0">
                    <a:solidFill>
                      <a:srgbClr val="92D050"/>
                    </a:solidFill>
                  </a:rPr>
                  <a:t>Good</a:t>
                </a:r>
                <a:r>
                  <a:rPr lang="en-US" sz="1200" baseline="0" dirty="0" smtClean="0">
                    <a:solidFill>
                      <a:srgbClr val="92D050"/>
                    </a:solidFill>
                  </a:rPr>
                  <a:t> </a:t>
                </a:r>
                <a:r>
                  <a:rPr lang="en-US" sz="1200" baseline="0" dirty="0" smtClean="0">
                    <a:solidFill>
                      <a:schemeClr val="bg1"/>
                    </a:solidFill>
                  </a:rPr>
                  <a:t>printing quality</a:t>
                </a:r>
                <a:endParaRPr lang="en-US" sz="1200" dirty="0">
                  <a:solidFill>
                    <a:schemeClr val="bg1"/>
                  </a:solidFill>
                </a:endParaRPr>
              </a:p>
            </p:txBody>
          </p:sp>
          <p:sp>
            <p:nvSpPr>
              <p:cNvPr id="64" name="TextBox 63"/>
              <p:cNvSpPr txBox="1"/>
              <p:nvPr userDrawn="1"/>
            </p:nvSpPr>
            <p:spPr>
              <a:xfrm rot="16200000">
                <a:off x="-1095250" y="13217360"/>
                <a:ext cx="1117601" cy="170209"/>
              </a:xfrm>
              <a:prstGeom prst="rect">
                <a:avLst/>
              </a:prstGeom>
              <a:noFill/>
            </p:spPr>
            <p:txBody>
              <a:bodyPr wrap="square" lIns="91440" tIns="91440" rIns="91440" bIns="0" rtlCol="0">
                <a:spAutoFit/>
              </a:body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sp>
        <p:nvSpPr>
          <p:cNvPr id="40" name="Text Box 14"/>
          <p:cNvSpPr txBox="1">
            <a:spLocks noChangeArrowheads="1"/>
          </p:cNvSpPr>
          <p:nvPr userDrawn="1"/>
        </p:nvSpPr>
        <p:spPr bwMode="auto">
          <a:xfrm>
            <a:off x="1175479" y="32315730"/>
            <a:ext cx="1885950" cy="252614"/>
          </a:xfrm>
          <a:prstGeom prst="rect">
            <a:avLst/>
          </a:prstGeom>
          <a:noFill/>
          <a:ln w="9525">
            <a:noFill/>
            <a:miter lim="800000"/>
            <a:headEnd/>
            <a:tailEnd/>
          </a:ln>
          <a:effectLst/>
        </p:spPr>
        <p:txBody>
          <a:bodyPr lIns="68447" tIns="34217" rIns="68447" bIns="34217">
            <a:spAutoFit/>
          </a:bodyPr>
          <a:lstStyle/>
          <a:p>
            <a:pPr eaLnBrk="0" hangingPunct="0">
              <a:lnSpc>
                <a:spcPct val="65000"/>
              </a:lnSpc>
              <a:spcBef>
                <a:spcPct val="50000"/>
              </a:spcBef>
              <a:defRPr/>
            </a:pPr>
            <a:r>
              <a:rPr lang="en-US" sz="375" b="1" dirty="0" smtClean="0">
                <a:solidFill>
                  <a:schemeClr val="bg1">
                    <a:lumMod val="75000"/>
                  </a:schemeClr>
                </a:solidFill>
                <a:latin typeface="Arial" charset="0"/>
              </a:rPr>
              <a:t>RESEARCH POSTER PRESENTATION </a:t>
            </a:r>
            <a:r>
              <a:rPr lang="en-US" sz="375" b="1" dirty="0">
                <a:solidFill>
                  <a:schemeClr val="bg1">
                    <a:lumMod val="75000"/>
                  </a:schemeClr>
                </a:solidFill>
                <a:latin typeface="Arial" charset="0"/>
              </a:rPr>
              <a:t>DESIGN © </a:t>
            </a:r>
            <a:r>
              <a:rPr lang="en-US" sz="375" b="1" dirty="0" smtClean="0">
                <a:solidFill>
                  <a:schemeClr val="bg1">
                    <a:lumMod val="75000"/>
                  </a:schemeClr>
                </a:solidFill>
                <a:latin typeface="Arial" charset="0"/>
              </a:rPr>
              <a:t>2015</a:t>
            </a:r>
            <a:endParaRPr lang="en-US" sz="375" b="1" dirty="0">
              <a:solidFill>
                <a:schemeClr val="bg1">
                  <a:lumMod val="75000"/>
                </a:schemeClr>
              </a:solidFill>
              <a:latin typeface="Arial" charset="0"/>
            </a:endParaRPr>
          </a:p>
          <a:p>
            <a:pPr eaLnBrk="0" hangingPunct="0">
              <a:lnSpc>
                <a:spcPct val="65000"/>
              </a:lnSpc>
              <a:spcBef>
                <a:spcPct val="50000"/>
              </a:spcBef>
              <a:defRPr/>
            </a:pPr>
            <a:r>
              <a:rPr lang="en-US" sz="825"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8" r:id="rId1"/>
  </p:sldLayoutIdLst>
  <p:timing>
    <p:tnLst>
      <p:par>
        <p:cTn id="1" dur="indefinite" restart="never" nodeType="tmRoot"/>
      </p:par>
    </p:tnLst>
  </p:timing>
  <p:txStyles>
    <p:titleStyle>
      <a:lvl1pPr algn="ctr" defTabSz="3291675" rtl="0" eaLnBrk="1" latinLnBrk="0" hangingPunct="1">
        <a:spcBef>
          <a:spcPct val="0"/>
        </a:spcBef>
        <a:buNone/>
        <a:defRPr sz="6600" kern="1200">
          <a:solidFill>
            <a:schemeClr val="bg1"/>
          </a:solidFill>
          <a:latin typeface="Trebuchet MS" pitchFamily="34" charset="0"/>
          <a:ea typeface="+mj-ea"/>
          <a:cs typeface="+mj-cs"/>
        </a:defRPr>
      </a:lvl1pPr>
    </p:titleStyle>
    <p:bodyStyle>
      <a:lvl1pPr marL="1234379" indent="-1234379" algn="l" defTabSz="3291675" rtl="0" eaLnBrk="1" latinLnBrk="0" hangingPunct="1">
        <a:spcBef>
          <a:spcPct val="20000"/>
        </a:spcBef>
        <a:buFont typeface="Arial" pitchFamily="34" charset="0"/>
        <a:buChar char="•"/>
        <a:defRPr sz="11550" kern="1200">
          <a:solidFill>
            <a:schemeClr val="tx1"/>
          </a:solidFill>
          <a:latin typeface="+mn-lt"/>
          <a:ea typeface="+mn-ea"/>
          <a:cs typeface="+mn-cs"/>
        </a:defRPr>
      </a:lvl1pPr>
      <a:lvl2pPr marL="2674487" indent="-1028648" algn="l" defTabSz="3291675" rtl="0" eaLnBrk="1" latinLnBrk="0" hangingPunct="1">
        <a:spcBef>
          <a:spcPct val="20000"/>
        </a:spcBef>
        <a:buFont typeface="Arial" pitchFamily="34" charset="0"/>
        <a:buChar char="–"/>
        <a:defRPr sz="10125" kern="1200">
          <a:solidFill>
            <a:schemeClr val="tx1"/>
          </a:solidFill>
          <a:latin typeface="+mn-lt"/>
          <a:ea typeface="+mn-ea"/>
          <a:cs typeface="+mn-cs"/>
        </a:defRPr>
      </a:lvl2pPr>
      <a:lvl3pPr marL="4114595" indent="-822920" algn="l" defTabSz="3291675" rtl="0" eaLnBrk="1" latinLnBrk="0" hangingPunct="1">
        <a:spcBef>
          <a:spcPct val="20000"/>
        </a:spcBef>
        <a:buFont typeface="Arial" pitchFamily="34" charset="0"/>
        <a:buChar char="•"/>
        <a:defRPr sz="8700" kern="1200">
          <a:solidFill>
            <a:schemeClr val="tx1"/>
          </a:solidFill>
          <a:latin typeface="+mn-lt"/>
          <a:ea typeface="+mn-ea"/>
          <a:cs typeface="+mn-cs"/>
        </a:defRPr>
      </a:lvl3pPr>
      <a:lvl4pPr marL="5760433"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270"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108"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45"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783"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20"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675" rtl="0" eaLnBrk="1" latinLnBrk="0" hangingPunct="1">
        <a:defRPr sz="6450" kern="1200">
          <a:solidFill>
            <a:schemeClr val="tx1"/>
          </a:solidFill>
          <a:latin typeface="+mn-lt"/>
          <a:ea typeface="+mn-ea"/>
          <a:cs typeface="+mn-cs"/>
        </a:defRPr>
      </a:lvl1pPr>
      <a:lvl2pPr marL="1645838" algn="l" defTabSz="3291675" rtl="0" eaLnBrk="1" latinLnBrk="0" hangingPunct="1">
        <a:defRPr sz="6450" kern="1200">
          <a:solidFill>
            <a:schemeClr val="tx1"/>
          </a:solidFill>
          <a:latin typeface="+mn-lt"/>
          <a:ea typeface="+mn-ea"/>
          <a:cs typeface="+mn-cs"/>
        </a:defRPr>
      </a:lvl2pPr>
      <a:lvl3pPr marL="3291675" algn="l" defTabSz="3291675" rtl="0" eaLnBrk="1" latinLnBrk="0" hangingPunct="1">
        <a:defRPr sz="6450" kern="1200">
          <a:solidFill>
            <a:schemeClr val="tx1"/>
          </a:solidFill>
          <a:latin typeface="+mn-lt"/>
          <a:ea typeface="+mn-ea"/>
          <a:cs typeface="+mn-cs"/>
        </a:defRPr>
      </a:lvl3pPr>
      <a:lvl4pPr marL="4937513" algn="l" defTabSz="3291675" rtl="0" eaLnBrk="1" latinLnBrk="0" hangingPunct="1">
        <a:defRPr sz="6450" kern="1200">
          <a:solidFill>
            <a:schemeClr val="tx1"/>
          </a:solidFill>
          <a:latin typeface="+mn-lt"/>
          <a:ea typeface="+mn-ea"/>
          <a:cs typeface="+mn-cs"/>
        </a:defRPr>
      </a:lvl4pPr>
      <a:lvl5pPr marL="6583351" algn="l" defTabSz="3291675" rtl="0" eaLnBrk="1" latinLnBrk="0" hangingPunct="1">
        <a:defRPr sz="6450" kern="1200">
          <a:solidFill>
            <a:schemeClr val="tx1"/>
          </a:solidFill>
          <a:latin typeface="+mn-lt"/>
          <a:ea typeface="+mn-ea"/>
          <a:cs typeface="+mn-cs"/>
        </a:defRPr>
      </a:lvl5pPr>
      <a:lvl6pPr marL="8229189" algn="l" defTabSz="3291675" rtl="0" eaLnBrk="1" latinLnBrk="0" hangingPunct="1">
        <a:defRPr sz="6450" kern="1200">
          <a:solidFill>
            <a:schemeClr val="tx1"/>
          </a:solidFill>
          <a:latin typeface="+mn-lt"/>
          <a:ea typeface="+mn-ea"/>
          <a:cs typeface="+mn-cs"/>
        </a:defRPr>
      </a:lvl6pPr>
      <a:lvl7pPr marL="9875027" algn="l" defTabSz="3291675" rtl="0" eaLnBrk="1" latinLnBrk="0" hangingPunct="1">
        <a:defRPr sz="6450" kern="1200">
          <a:solidFill>
            <a:schemeClr val="tx1"/>
          </a:solidFill>
          <a:latin typeface="+mn-lt"/>
          <a:ea typeface="+mn-ea"/>
          <a:cs typeface="+mn-cs"/>
        </a:defRPr>
      </a:lvl7pPr>
      <a:lvl8pPr marL="11520864" algn="l" defTabSz="3291675" rtl="0" eaLnBrk="1" latinLnBrk="0" hangingPunct="1">
        <a:defRPr sz="6450" kern="1200">
          <a:solidFill>
            <a:schemeClr val="tx1"/>
          </a:solidFill>
          <a:latin typeface="+mn-lt"/>
          <a:ea typeface="+mn-ea"/>
          <a:cs typeface="+mn-cs"/>
        </a:defRPr>
      </a:lvl8pPr>
      <a:lvl9pPr marL="13166702" algn="l" defTabSz="3291675" rtl="0" eaLnBrk="1" latinLnBrk="0" hangingPunct="1">
        <a:defRPr sz="64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34000">
              <a:schemeClr val="tx2">
                <a:lumMod val="40000"/>
                <a:lumOff val="6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2918400" cy="4800600"/>
          </a:xfrm>
          <a:prstGeom prst="rect">
            <a:avLst/>
          </a:prstGeom>
          <a:solidFill>
            <a:schemeClr val="accent5">
              <a:lumMod val="75000"/>
            </a:schemeClr>
          </a:solidFill>
          <a:ln w="9525">
            <a:solidFill>
              <a:schemeClr val="tx1"/>
            </a:solidFill>
            <a:miter lim="800000"/>
            <a:headEnd/>
            <a:tailEnd/>
          </a:ln>
          <a:effectLst/>
        </p:spPr>
        <p:txBody>
          <a:bodyPr wrap="none" lIns="68577" tIns="34288" rIns="68577" bIns="34288" anchor="ctr"/>
          <a:lstStyle/>
          <a:p>
            <a:pPr>
              <a:defRPr/>
            </a:pPr>
            <a:endParaRPr lang="en-US" sz="6450" dirty="0"/>
          </a:p>
        </p:txBody>
      </p:sp>
      <p:sp>
        <p:nvSpPr>
          <p:cNvPr id="9" name="Rectangle 9"/>
          <p:cNvSpPr>
            <a:spLocks noChangeArrowheads="1"/>
          </p:cNvSpPr>
          <p:nvPr/>
        </p:nvSpPr>
        <p:spPr bwMode="auto">
          <a:xfrm>
            <a:off x="0" y="4805363"/>
            <a:ext cx="32918400" cy="152400"/>
          </a:xfrm>
          <a:prstGeom prst="rect">
            <a:avLst/>
          </a:prstGeom>
          <a:solidFill>
            <a:schemeClr val="accent5">
              <a:lumMod val="50000"/>
            </a:schemeClr>
          </a:solidFill>
          <a:ln w="152400">
            <a:noFill/>
            <a:miter lim="800000"/>
            <a:headEnd/>
            <a:tailEnd/>
          </a:ln>
          <a:effectLst/>
        </p:spPr>
        <p:txBody>
          <a:bodyPr wrap="none" lIns="68577" tIns="34288" rIns="68577" bIns="34288" anchor="ctr"/>
          <a:lstStyle/>
          <a:p>
            <a:pPr>
              <a:defRPr/>
            </a:pPr>
            <a:endParaRPr lang="en-US" sz="6450" dirty="0"/>
          </a:p>
        </p:txBody>
      </p:sp>
      <p:sp>
        <p:nvSpPr>
          <p:cNvPr id="21" name="Rounded Rectangle 20"/>
          <p:cNvSpPr/>
          <p:nvPr userDrawn="1"/>
        </p:nvSpPr>
        <p:spPr>
          <a:xfrm>
            <a:off x="691753" y="5257801"/>
            <a:ext cx="7537847"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50"/>
          </a:p>
        </p:txBody>
      </p:sp>
      <p:sp>
        <p:nvSpPr>
          <p:cNvPr id="22" name="Rounded Rectangle 21"/>
          <p:cNvSpPr/>
          <p:nvPr userDrawn="1"/>
        </p:nvSpPr>
        <p:spPr>
          <a:xfrm>
            <a:off x="24688800" y="5257801"/>
            <a:ext cx="7537847" cy="26736675"/>
          </a:xfrm>
          <a:prstGeom prst="roundRect">
            <a:avLst>
              <a:gd name="adj" fmla="val 5862"/>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50"/>
          </a:p>
        </p:txBody>
      </p:sp>
      <p:sp>
        <p:nvSpPr>
          <p:cNvPr id="23" name="Rounded Rectangle 22"/>
          <p:cNvSpPr/>
          <p:nvPr userDrawn="1"/>
        </p:nvSpPr>
        <p:spPr>
          <a:xfrm>
            <a:off x="8687396" y="5267326"/>
            <a:ext cx="15543610" cy="26736675"/>
          </a:xfrm>
          <a:prstGeom prst="roundRect">
            <a:avLst>
              <a:gd name="adj" fmla="val 2853"/>
            </a:avLst>
          </a:prstGeom>
          <a:gradFill>
            <a:gsLst>
              <a:gs pos="0">
                <a:srgbClr val="CDD2DE"/>
              </a:gs>
              <a:gs pos="0">
                <a:schemeClr val="tx2">
                  <a:lumMod val="40000"/>
                  <a:lumOff val="60000"/>
                </a:schemeClr>
              </a:gs>
              <a:gs pos="100000">
                <a:srgbClr val="F3F5FA"/>
              </a:gs>
            </a:gsLst>
            <a:lin ang="16200000" scaled="1"/>
          </a:gradFill>
          <a:ln>
            <a:solidFill>
              <a:schemeClr val="accent5">
                <a:lumMod val="50000"/>
                <a:alpha val="5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50"/>
          </a:p>
        </p:txBody>
      </p:sp>
      <p:grpSp>
        <p:nvGrpSpPr>
          <p:cNvPr id="43" name="Group 42"/>
          <p:cNvGrpSpPr/>
          <p:nvPr userDrawn="1"/>
        </p:nvGrpSpPr>
        <p:grpSpPr>
          <a:xfrm>
            <a:off x="33118380" y="-55065"/>
            <a:ext cx="8296604" cy="32973465"/>
            <a:chOff x="44157839" y="-55065"/>
            <a:chExt cx="11062139" cy="32973465"/>
          </a:xfrm>
        </p:grpSpPr>
        <p:sp>
          <p:nvSpPr>
            <p:cNvPr id="44" name="Rectangle 43"/>
            <p:cNvSpPr/>
            <p:nvPr userDrawn="1"/>
          </p:nvSpPr>
          <p:spPr>
            <a:xfrm>
              <a:off x="44157839" y="-55065"/>
              <a:ext cx="11062139" cy="3297346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3000" b="1" spc="450" dirty="0" smtClean="0">
                  <a:solidFill>
                    <a:schemeClr val="bg1"/>
                  </a:solidFill>
                  <a:latin typeface="Trebuchet MS" pitchFamily="34" charset="0"/>
                </a:rPr>
                <a:t>QUICK START (cont.)</a:t>
              </a:r>
            </a:p>
            <a:p>
              <a:pPr algn="ctr"/>
              <a:endParaRPr lang="en-US" sz="2700" b="1" baseline="0" dirty="0" smtClean="0">
                <a:solidFill>
                  <a:schemeClr val="bg1"/>
                </a:solidFill>
                <a:latin typeface="Trebuchet MS" pitchFamily="34" charset="0"/>
              </a:endParaRPr>
            </a:p>
            <a:p>
              <a:pPr algn="ctr"/>
              <a:r>
                <a:rPr lang="en-US" sz="2400" b="1" baseline="0" dirty="0" smtClean="0">
                  <a:solidFill>
                    <a:srgbClr val="FFC000"/>
                  </a:solidFill>
                  <a:latin typeface="Trebuchet MS" pitchFamily="34" charset="0"/>
                </a:rPr>
                <a:t>How to change the template color theme</a:t>
              </a:r>
            </a:p>
            <a:p>
              <a:pPr marL="0" marR="0" lvl="2" indent="0" algn="l" defTabSz="85725" rtl="0" eaLnBrk="1" fontAlgn="auto" latinLnBrk="0" hangingPunct="1">
                <a:lnSpc>
                  <a:spcPct val="100000"/>
                </a:lnSpc>
                <a:spcBef>
                  <a:spcPts val="0"/>
                </a:spcBef>
                <a:spcAft>
                  <a:spcPts val="0"/>
                </a:spcAft>
                <a:buClrTx/>
                <a:buSzTx/>
                <a:buFontTx/>
                <a:buNone/>
                <a:tabLst/>
                <a:defRPr/>
              </a:pPr>
              <a:r>
                <a:rPr lang="en-US" sz="18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1800" b="0" spc="0" baseline="0" dirty="0" smtClean="0">
                  <a:solidFill>
                    <a:schemeClr val="bg1">
                      <a:lumMod val="75000"/>
                    </a:schemeClr>
                  </a:solidFill>
                  <a:latin typeface="Trebuchet MS" pitchFamily="34" charset="0"/>
                </a:rPr>
                <a:t>also create your own color theme.</a:t>
              </a:r>
            </a:p>
            <a:p>
              <a:pPr marL="0" marR="0" lvl="2" indent="0" algn="l" defTabSz="85725" rtl="0" eaLnBrk="1" fontAlgn="auto" latinLnBrk="0" hangingPunct="1">
                <a:lnSpc>
                  <a:spcPct val="100000"/>
                </a:lnSpc>
                <a:spcBef>
                  <a:spcPts val="0"/>
                </a:spcBef>
                <a:spcAft>
                  <a:spcPts val="0"/>
                </a:spcAft>
                <a:buClrTx/>
                <a:buSzTx/>
                <a:buFontTx/>
                <a:buNone/>
                <a:tabLst/>
                <a:defRPr/>
              </a:pPr>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endParaRPr lang="en-US" sz="1800" b="0" baseline="0" dirty="0" smtClean="0">
                <a:solidFill>
                  <a:schemeClr val="bg1">
                    <a:lumMod val="75000"/>
                  </a:schemeClr>
                </a:solidFill>
                <a:latin typeface="Trebuchet MS" pitchFamily="34" charset="0"/>
              </a:endParaRPr>
            </a:p>
            <a:p>
              <a:pPr marL="0" indent="0" algn="l" defTabSz="85725"/>
              <a:r>
                <a:rPr lang="en-US" sz="18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85725"/>
              <a:endParaRPr lang="en-US" sz="1800" b="0" baseline="0" dirty="0" smtClean="0">
                <a:solidFill>
                  <a:schemeClr val="bg1">
                    <a:lumMod val="75000"/>
                  </a:schemeClr>
                </a:solidFill>
                <a:latin typeface="Trebuchet MS" pitchFamily="34" charset="0"/>
              </a:endParaRPr>
            </a:p>
            <a:p>
              <a:pPr algn="ctr"/>
              <a:r>
                <a:rPr lang="en-US" sz="2400" b="1" baseline="0" dirty="0" smtClean="0">
                  <a:solidFill>
                    <a:srgbClr val="FFC000"/>
                  </a:solidFill>
                  <a:latin typeface="Trebuchet MS" pitchFamily="34" charset="0"/>
                </a:rPr>
                <a:t>How to add Text</a:t>
              </a:r>
            </a:p>
            <a:p>
              <a:pPr marL="2449116" lvl="2" indent="0" algn="l" defTabSz="85725"/>
              <a:r>
                <a:rPr lang="en-US" sz="18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138756" lvl="2" indent="0" algn="l" defTabSz="85725"/>
              <a:endParaRPr lang="en-US" sz="1800" b="0" baseline="0" dirty="0" smtClean="0">
                <a:solidFill>
                  <a:schemeClr val="bg1">
                    <a:lumMod val="75000"/>
                  </a:schemeClr>
                </a:solidFill>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lang="en-US" sz="1800" b="0" baseline="0" dirty="0" smtClean="0">
                  <a:solidFill>
                    <a:schemeClr val="bg1">
                      <a:lumMod val="75000"/>
                    </a:schemeClr>
                  </a:solidFill>
                  <a:latin typeface="Trebuchet MS" pitchFamily="34" charset="0"/>
                </a:rPr>
                <a:t> </a:t>
              </a:r>
              <a:r>
                <a:rPr kumimoji="0" lang="en-US" sz="24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The default template text offers a good starting point. Follow the conference requirements.</a:t>
              </a:r>
              <a:endParaRPr lang="en-US" sz="1800" b="0" baseline="0" dirty="0" smtClean="0">
                <a:solidFill>
                  <a:schemeClr val="bg1">
                    <a:lumMod val="75000"/>
                  </a:schemeClr>
                </a:solidFill>
                <a:latin typeface="Trebuchet MS" pitchFamily="34" charset="0"/>
              </a:endParaRPr>
            </a:p>
            <a:p>
              <a:pPr marL="1138756" lvl="2" indent="0" algn="l" defTabSz="85725"/>
              <a:endParaRPr lang="en-US" sz="1800" b="0" baseline="0" dirty="0" smtClean="0">
                <a:solidFill>
                  <a:schemeClr val="bg1">
                    <a:lumMod val="75000"/>
                  </a:schemeClr>
                </a:solidFill>
                <a:latin typeface="Trebuchet MS" pitchFamily="34" charset="0"/>
              </a:endParaRPr>
            </a:p>
            <a:p>
              <a:pPr algn="ctr"/>
              <a:r>
                <a:rPr lang="en-US" sz="2400" b="1" baseline="0" dirty="0" smtClean="0">
                  <a:solidFill>
                    <a:srgbClr val="FFC000"/>
                  </a:solidFill>
                  <a:latin typeface="Trebuchet MS" pitchFamily="34" charset="0"/>
                </a:rPr>
                <a:t>How to add Tables</a:t>
              </a:r>
            </a:p>
            <a:p>
              <a:pPr marL="1297781" lvl="1" indent="0" algn="l" defTabSz="85725"/>
              <a:r>
                <a:rPr lang="en-US" sz="1800" b="0" baseline="0" dirty="0" smtClean="0">
                  <a:solidFill>
                    <a:schemeClr val="bg1">
                      <a:lumMod val="75000"/>
                    </a:schemeClr>
                  </a:solidFill>
                  <a:latin typeface="Trebuchet MS" pitchFamily="34" charset="0"/>
                </a:rPr>
                <a:t>To add a table from scratch go to the INSERT menu and </a:t>
              </a:r>
              <a:br>
                <a:rPr lang="en-US" sz="1800" b="0" baseline="0" dirty="0" smtClean="0">
                  <a:solidFill>
                    <a:schemeClr val="bg1">
                      <a:lumMod val="75000"/>
                    </a:schemeClr>
                  </a:solidFill>
                  <a:latin typeface="Trebuchet MS" pitchFamily="34" charset="0"/>
                </a:rPr>
              </a:br>
              <a:r>
                <a:rPr lang="en-US" sz="1800" b="0" baseline="0" dirty="0" smtClean="0">
                  <a:solidFill>
                    <a:schemeClr val="bg1">
                      <a:lumMod val="75000"/>
                    </a:schemeClr>
                  </a:solidFill>
                  <a:latin typeface="Trebuchet MS" pitchFamily="34" charset="0"/>
                </a:rPr>
                <a:t>click on TABLE. A drop-down box will help you select rows and columns. </a:t>
              </a:r>
            </a:p>
            <a:p>
              <a:pPr marL="0" lvl="0" indent="0" algn="l" defTabSz="85725"/>
              <a:r>
                <a:rPr lang="en-US" sz="18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85725"/>
              <a:endParaRPr lang="en-US" sz="1800" b="0" baseline="0" dirty="0" smtClean="0">
                <a:solidFill>
                  <a:schemeClr val="bg1">
                    <a:lumMod val="75000"/>
                  </a:schemeClr>
                </a:solidFill>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857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138756"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85725"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85725" rtl="0" eaLnBrk="1" fontAlgn="auto" latinLnBrk="0" hangingPunct="1">
                <a:lnSpc>
                  <a:spcPct val="100000"/>
                </a:lnSpc>
                <a:spcBef>
                  <a:spcPts val="0"/>
                </a:spcBef>
                <a:spcAft>
                  <a:spcPts val="0"/>
                </a:spcAft>
                <a:buClrTx/>
                <a:buSzTx/>
                <a:buFontTx/>
                <a:buNone/>
                <a:tabLst/>
                <a:defRPr/>
              </a:pPr>
              <a:endParaRPr lang="en-US" sz="1800" b="0" baseline="0" dirty="0" smtClean="0">
                <a:solidFill>
                  <a:schemeClr val="bg1">
                    <a:lumMod val="75000"/>
                  </a:schemeClr>
                </a:solidFill>
                <a:latin typeface="Trebuchet MS" pitchFamily="34" charset="0"/>
              </a:endParaRPr>
            </a:p>
            <a:p>
              <a:pPr marL="0" marR="0" lvl="0" indent="0" algn="ctr" defTabSz="113875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8572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85725"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45" name="Object 44"/>
            <p:cNvGraphicFramePr>
              <a:graphicFrameLocks noChangeAspect="1"/>
            </p:cNvGraphicFramePr>
            <p:nvPr userDrawn="1">
              <p:extLst>
                <p:ext uri="{D42A27DB-BD31-4B8C-83A1-F6EECF244321}">
                  <p14:modId xmlns:p14="http://schemas.microsoft.com/office/powerpoint/2010/main" val="262704017"/>
                </p:ext>
              </p:extLst>
            </p:nvPr>
          </p:nvGraphicFramePr>
          <p:xfrm>
            <a:off x="46915679" y="3349444"/>
            <a:ext cx="5586150" cy="2063772"/>
          </p:xfrm>
          <a:graphic>
            <a:graphicData uri="http://schemas.openxmlformats.org/presentationml/2006/ole">
              <mc:AlternateContent xmlns:mc="http://schemas.openxmlformats.org/markup-compatibility/2006">
                <mc:Choice xmlns:v="urn:schemas-microsoft-com:vml" Requires="v">
                  <p:oleObj spid="_x0000_s3132" name="Image" r:id="rId4" imgW="4571280" imgH="1688760" progId="Photoshop.Image.13">
                    <p:embed/>
                  </p:oleObj>
                </mc:Choice>
                <mc:Fallback>
                  <p:oleObj name="Image" r:id="rId4" imgW="4571280" imgH="1688760" progId="Photoshop.Image.13">
                    <p:embed/>
                    <p:pic>
                      <p:nvPicPr>
                        <p:cNvPr id="0" name=""/>
                        <p:cNvPicPr/>
                        <p:nvPr/>
                      </p:nvPicPr>
                      <p:blipFill>
                        <a:blip r:embed="rId5"/>
                        <a:stretch>
                          <a:fillRect/>
                        </a:stretch>
                      </p:blipFill>
                      <p:spPr>
                        <a:xfrm>
                          <a:off x="46915679" y="3349444"/>
                          <a:ext cx="5586150" cy="2063772"/>
                        </a:xfrm>
                        <a:prstGeom prst="rect">
                          <a:avLst/>
                        </a:prstGeom>
                      </p:spPr>
                    </p:pic>
                  </p:oleObj>
                </mc:Fallback>
              </mc:AlternateContent>
            </a:graphicData>
          </a:graphic>
        </p:graphicFrame>
        <p:pic>
          <p:nvPicPr>
            <p:cNvPr id="46" name="Picture 45"/>
            <p:cNvPicPr>
              <a:picLocks noChangeAspect="1"/>
            </p:cNvPicPr>
            <p:nvPr userDrawn="1"/>
          </p:nvPicPr>
          <p:blipFill>
            <a:blip r:embed="rId6"/>
            <a:stretch>
              <a:fillRect/>
            </a:stretch>
          </p:blipFill>
          <p:spPr>
            <a:xfrm>
              <a:off x="44621819" y="7740040"/>
              <a:ext cx="2969584" cy="1370577"/>
            </a:xfrm>
            <a:prstGeom prst="rect">
              <a:avLst/>
            </a:prstGeom>
            <a:ln>
              <a:noFill/>
            </a:ln>
          </p:spPr>
        </p:pic>
        <p:graphicFrame>
          <p:nvGraphicFramePr>
            <p:cNvPr id="47" name="Object 46"/>
            <p:cNvGraphicFramePr>
              <a:graphicFrameLocks noChangeAspect="1"/>
            </p:cNvGraphicFramePr>
            <p:nvPr userDrawn="1">
              <p:extLst>
                <p:ext uri="{D42A27DB-BD31-4B8C-83A1-F6EECF244321}">
                  <p14:modId xmlns:p14="http://schemas.microsoft.com/office/powerpoint/2010/main" val="2040245264"/>
                </p:ext>
              </p:extLst>
            </p:nvPr>
          </p:nvGraphicFramePr>
          <p:xfrm>
            <a:off x="44629619" y="12347263"/>
            <a:ext cx="1482266" cy="992162"/>
          </p:xfrm>
          <a:graphic>
            <a:graphicData uri="http://schemas.openxmlformats.org/presentationml/2006/ole">
              <mc:AlternateContent xmlns:mc="http://schemas.openxmlformats.org/markup-compatibility/2006">
                <mc:Choice xmlns:v="urn:schemas-microsoft-com:vml" Requires="v">
                  <p:oleObj spid="_x0000_s3133" name="Image" r:id="rId7" imgW="1574280" imgH="1053720" progId="Photoshop.Image.13">
                    <p:embed/>
                  </p:oleObj>
                </mc:Choice>
                <mc:Fallback>
                  <p:oleObj name="Image" r:id="rId7" imgW="1574280" imgH="1053720" progId="Photoshop.Image.13">
                    <p:embed/>
                    <p:pic>
                      <p:nvPicPr>
                        <p:cNvPr id="0" name=""/>
                        <p:cNvPicPr/>
                        <p:nvPr/>
                      </p:nvPicPr>
                      <p:blipFill>
                        <a:blip r:embed="rId8"/>
                        <a:stretch>
                          <a:fillRect/>
                        </a:stretch>
                      </p:blipFill>
                      <p:spPr>
                        <a:xfrm>
                          <a:off x="44629619" y="12347263"/>
                          <a:ext cx="1482266" cy="992162"/>
                        </a:xfrm>
                        <a:prstGeom prst="rect">
                          <a:avLst/>
                        </a:prstGeom>
                      </p:spPr>
                    </p:pic>
                  </p:oleObj>
                </mc:Fallback>
              </mc:AlternateContent>
            </a:graphicData>
          </a:graphic>
        </p:graphicFrame>
        <p:grpSp>
          <p:nvGrpSpPr>
            <p:cNvPr id="48" name="Group 47"/>
            <p:cNvGrpSpPr/>
            <p:nvPr userDrawn="1"/>
          </p:nvGrpSpPr>
          <p:grpSpPr>
            <a:xfrm>
              <a:off x="44487207" y="29414560"/>
              <a:ext cx="10354213" cy="1265612"/>
              <a:chOff x="44200453" y="28362386"/>
              <a:chExt cx="9771399" cy="1090622"/>
            </a:xfrm>
          </p:grpSpPr>
          <p:sp>
            <p:nvSpPr>
              <p:cNvPr id="50" name="Rounded Rectangle 49"/>
              <p:cNvSpPr/>
              <p:nvPr userDrawn="1"/>
            </p:nvSpPr>
            <p:spPr>
              <a:xfrm>
                <a:off x="44200453" y="28362386"/>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50"/>
              </a:p>
            </p:txBody>
          </p:sp>
          <p:pic>
            <p:nvPicPr>
              <p:cNvPr id="51" name="Picture 7" descr="http://t2.gstatic.com/images?q=tbn:ANd9GcR4APHC6TT9w54M2zn_pvCiBxUNcspYPoVxirLRphBoJabfSvu7zw">
                <a:hlinkClick r:id="rId9"/>
              </p:cNvPr>
              <p:cNvPicPr>
                <a:picLocks noChangeAspect="1" noChangeArrowheads="1"/>
              </p:cNvPicPr>
              <p:nvPr userDrawn="1"/>
            </p:nvPicPr>
            <p:blipFill>
              <a:blip r:embed="rId10" cstate="print"/>
              <a:srcRect/>
              <a:stretch>
                <a:fillRect/>
              </a:stretch>
            </p:blipFill>
            <p:spPr bwMode="auto">
              <a:xfrm>
                <a:off x="44326393" y="28460718"/>
                <a:ext cx="914401" cy="914399"/>
              </a:xfrm>
              <a:prstGeom prst="rect">
                <a:avLst/>
              </a:prstGeom>
              <a:noFill/>
              <a:ln>
                <a:noFill/>
              </a:ln>
            </p:spPr>
          </p:pic>
          <p:sp>
            <p:nvSpPr>
              <p:cNvPr id="52" name="TextBox 51"/>
              <p:cNvSpPr txBox="1"/>
              <p:nvPr userDrawn="1"/>
            </p:nvSpPr>
            <p:spPr>
              <a:xfrm>
                <a:off x="45300663" y="28552305"/>
                <a:ext cx="8671189" cy="556966"/>
              </a:xfrm>
              <a:prstGeom prst="rect">
                <a:avLst/>
              </a:prstGeom>
              <a:noFill/>
              <a:ln>
                <a:noFill/>
              </a:ln>
            </p:spPr>
            <p:txBody>
              <a:bodyPr wrap="square" rtlCol="0">
                <a:spAutoFit/>
              </a:bodyPr>
              <a:lstStyle/>
              <a:p>
                <a:r>
                  <a:rPr lang="en-US" sz="1800" dirty="0" smtClean="0">
                    <a:solidFill>
                      <a:schemeClr val="tx2"/>
                    </a:solidFill>
                    <a:latin typeface="Trebuchet MS" pitchFamily="34" charset="0"/>
                  </a:rPr>
                  <a:t>Student</a:t>
                </a:r>
                <a:r>
                  <a:rPr lang="en-US" sz="1800" baseline="0" dirty="0" smtClean="0">
                    <a:solidFill>
                      <a:schemeClr val="tx2"/>
                    </a:solidFill>
                    <a:latin typeface="Trebuchet MS" pitchFamily="34" charset="0"/>
                  </a:rPr>
                  <a:t> discounts are available on our </a:t>
                </a:r>
                <a:r>
                  <a:rPr lang="en-US" sz="1800" baseline="0" dirty="0" err="1" smtClean="0">
                    <a:solidFill>
                      <a:schemeClr val="tx2"/>
                    </a:solidFill>
                    <a:latin typeface="Trebuchet MS" pitchFamily="34" charset="0"/>
                  </a:rPr>
                  <a:t>Facebook</a:t>
                </a:r>
                <a:r>
                  <a:rPr lang="en-US" sz="1800" baseline="0" dirty="0" smtClean="0">
                    <a:solidFill>
                      <a:schemeClr val="tx2"/>
                    </a:solidFill>
                    <a:latin typeface="Trebuchet MS" pitchFamily="34" charset="0"/>
                  </a:rPr>
                  <a:t> page.</a:t>
                </a:r>
                <a:br>
                  <a:rPr lang="en-US" sz="1800" baseline="0" dirty="0" smtClean="0">
                    <a:solidFill>
                      <a:schemeClr val="tx2"/>
                    </a:solidFill>
                    <a:latin typeface="Trebuchet MS" pitchFamily="34" charset="0"/>
                  </a:rPr>
                </a:br>
                <a:r>
                  <a:rPr lang="en-US" sz="1800" baseline="0" dirty="0" smtClean="0">
                    <a:solidFill>
                      <a:schemeClr val="tx2"/>
                    </a:solidFill>
                    <a:latin typeface="Trebuchet MS" pitchFamily="34" charset="0"/>
                  </a:rPr>
                  <a:t>Go to </a:t>
                </a:r>
                <a:r>
                  <a:rPr lang="en-US" sz="1800" u="sng" baseline="0" dirty="0" smtClean="0">
                    <a:solidFill>
                      <a:schemeClr val="tx2"/>
                    </a:solidFill>
                    <a:latin typeface="Trebuchet MS" pitchFamily="34" charset="0"/>
                  </a:rPr>
                  <a:t>PosterPresentations.com</a:t>
                </a:r>
                <a:r>
                  <a:rPr lang="en-US" sz="1800" baseline="0" dirty="0" smtClean="0">
                    <a:solidFill>
                      <a:schemeClr val="tx2"/>
                    </a:solidFill>
                    <a:latin typeface="Trebuchet MS" pitchFamily="34" charset="0"/>
                  </a:rPr>
                  <a:t> and click on the FB icon. </a:t>
                </a:r>
                <a:endParaRPr lang="en-US" sz="1800" dirty="0">
                  <a:solidFill>
                    <a:schemeClr val="tx2"/>
                  </a:solidFill>
                  <a:latin typeface="Trebuchet MS" pitchFamily="34" charset="0"/>
                </a:endParaRPr>
              </a:p>
            </p:txBody>
          </p:sp>
        </p:grpSp>
        <p:sp>
          <p:nvSpPr>
            <p:cNvPr id="49" name="TextBox 48"/>
            <p:cNvSpPr txBox="1"/>
            <p:nvPr userDrawn="1"/>
          </p:nvSpPr>
          <p:spPr>
            <a:xfrm>
              <a:off x="44262808" y="31169782"/>
              <a:ext cx="6870215" cy="1091862"/>
            </a:xfrm>
            <a:prstGeom prst="rect">
              <a:avLst/>
            </a:prstGeom>
            <a:noFill/>
          </p:spPr>
          <p:txBody>
            <a:bodyPr wrap="square" lIns="65304" tIns="32651" rIns="65304" bIns="32651" rtlCol="0">
              <a:spAutoFit/>
            </a:bodyPr>
            <a:lstStyle/>
            <a:p>
              <a:pPr>
                <a:lnSpc>
                  <a:spcPts val="1950"/>
                </a:lnSpc>
              </a:pPr>
              <a:r>
                <a:rPr lang="en-US" sz="2100" dirty="0" smtClean="0">
                  <a:solidFill>
                    <a:schemeClr val="bg1"/>
                  </a:solidFill>
                </a:rPr>
                <a:t>© 2015</a:t>
              </a:r>
              <a:r>
                <a:rPr lang="en-US" sz="2100" baseline="0" dirty="0" smtClean="0">
                  <a:solidFill>
                    <a:schemeClr val="bg1"/>
                  </a:solidFill>
                </a:rPr>
                <a:t> </a:t>
              </a:r>
              <a:r>
                <a:rPr lang="en-US" sz="2100" dirty="0" smtClean="0">
                  <a:solidFill>
                    <a:schemeClr val="bg1"/>
                  </a:solidFill>
                </a:rPr>
                <a:t>PosterPresentations.com</a:t>
              </a:r>
              <a:br>
                <a:rPr lang="en-US" sz="2100" dirty="0" smtClean="0">
                  <a:solidFill>
                    <a:schemeClr val="bg1"/>
                  </a:solidFill>
                </a:rPr>
              </a:br>
              <a:r>
                <a:rPr lang="en-US" sz="2100" dirty="0" smtClean="0">
                  <a:solidFill>
                    <a:schemeClr val="bg1"/>
                  </a:solidFill>
                </a:rPr>
                <a:t>    </a:t>
              </a:r>
              <a:r>
                <a:rPr lang="en-US" sz="1800" dirty="0" smtClean="0">
                  <a:solidFill>
                    <a:schemeClr val="bg1"/>
                  </a:solidFill>
                </a:rPr>
                <a:t>2117 Fourth Street ,</a:t>
              </a:r>
              <a:r>
                <a:rPr lang="en-US" sz="1800" baseline="0" dirty="0" smtClean="0">
                  <a:solidFill>
                    <a:schemeClr val="bg1"/>
                  </a:solidFill>
                </a:rPr>
                <a:t> Unit C        </a:t>
              </a:r>
            </a:p>
            <a:p>
              <a:pPr>
                <a:lnSpc>
                  <a:spcPts val="1950"/>
                </a:lnSpc>
              </a:pPr>
              <a:r>
                <a:rPr lang="en-US" sz="1800" baseline="0" dirty="0" smtClean="0">
                  <a:solidFill>
                    <a:schemeClr val="bg1"/>
                  </a:solidFill>
                </a:rPr>
                <a:t>     Berkeley CA </a:t>
              </a:r>
              <a:r>
                <a:rPr lang="en-US" sz="1500" baseline="0" dirty="0" smtClean="0">
                  <a:solidFill>
                    <a:schemeClr val="bg1"/>
                  </a:solidFill>
                </a:rPr>
                <a:t>94710</a:t>
              </a:r>
              <a:r>
                <a:rPr lang="en-US" sz="1800" baseline="0" dirty="0" smtClean="0">
                  <a:solidFill>
                    <a:schemeClr val="bg1"/>
                  </a:solidFill>
                </a:rPr>
                <a:t/>
              </a:r>
              <a:br>
                <a:rPr lang="en-US" sz="1800" baseline="0" dirty="0" smtClean="0">
                  <a:solidFill>
                    <a:schemeClr val="bg1"/>
                  </a:solidFill>
                </a:rPr>
              </a:br>
              <a:r>
                <a:rPr lang="en-US" sz="1800" baseline="0" dirty="0" smtClean="0">
                  <a:solidFill>
                    <a:schemeClr val="bg1"/>
                  </a:solidFill>
                </a:rPr>
                <a:t>    </a:t>
              </a:r>
              <a:r>
                <a:rPr lang="en-US" sz="1800" b="1" baseline="0" dirty="0" smtClean="0">
                  <a:solidFill>
                    <a:srgbClr val="FFFF00"/>
                  </a:solidFill>
                </a:rPr>
                <a:t>posterpresenter@gmail.com</a:t>
              </a:r>
              <a:endParaRPr lang="en-US" sz="2100" b="1" dirty="0">
                <a:solidFill>
                  <a:srgbClr val="FFFF00"/>
                </a:solidFill>
              </a:endParaRPr>
            </a:p>
          </p:txBody>
        </p:sp>
      </p:grpSp>
      <p:grpSp>
        <p:nvGrpSpPr>
          <p:cNvPr id="53" name="Group 52"/>
          <p:cNvGrpSpPr/>
          <p:nvPr userDrawn="1"/>
        </p:nvGrpSpPr>
        <p:grpSpPr>
          <a:xfrm>
            <a:off x="-8418892" y="-1"/>
            <a:ext cx="8264149" cy="32918401"/>
            <a:chOff x="-11225189" y="-1"/>
            <a:chExt cx="11018865" cy="32918401"/>
          </a:xfrm>
        </p:grpSpPr>
        <p:sp>
          <p:nvSpPr>
            <p:cNvPr id="54" name="Rectangle 53"/>
            <p:cNvSpPr/>
            <p:nvPr/>
          </p:nvSpPr>
          <p:spPr>
            <a:xfrm>
              <a:off x="-11216136" y="-1"/>
              <a:ext cx="11009812" cy="3291840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138756" rtl="0" eaLnBrk="1" fontAlgn="auto" latinLnBrk="0" hangingPunct="1">
                <a:lnSpc>
                  <a:spcPct val="100000"/>
                </a:lnSpc>
                <a:spcBef>
                  <a:spcPts val="0"/>
                </a:spcBef>
                <a:spcAft>
                  <a:spcPts val="0"/>
                </a:spcAft>
                <a:buClrTx/>
                <a:buSzTx/>
                <a:buFontTx/>
                <a:buNone/>
                <a:tabLst/>
                <a:defRPr/>
              </a:pPr>
              <a:r>
                <a:rPr lang="en-US" sz="2400" b="1" spc="0" dirty="0" smtClean="0">
                  <a:solidFill>
                    <a:srgbClr val="FF0000"/>
                  </a:solidFill>
                  <a:latin typeface="Trebuchet MS" pitchFamily="34" charset="0"/>
                </a:rPr>
                <a:t>(—THIS SIDEBAR DOES NOT PRINT—)</a:t>
              </a:r>
              <a:endParaRPr lang="en-US" sz="2400" b="1" spc="450" dirty="0" smtClean="0">
                <a:solidFill>
                  <a:schemeClr val="bg1"/>
                </a:solidFill>
                <a:latin typeface="Trebuchet MS" pitchFamily="34" charset="0"/>
              </a:endParaRPr>
            </a:p>
            <a:p>
              <a:pPr algn="ctr"/>
              <a:r>
                <a:rPr lang="en-US" sz="3000" b="1" spc="450" dirty="0" smtClean="0">
                  <a:solidFill>
                    <a:schemeClr val="bg1"/>
                  </a:solidFill>
                  <a:latin typeface="Trebuchet MS" pitchFamily="34" charset="0"/>
                </a:rPr>
                <a:t>DESIGN</a:t>
              </a:r>
              <a:r>
                <a:rPr lang="en-US" sz="3000" b="1" spc="450" baseline="0" dirty="0" smtClean="0">
                  <a:solidFill>
                    <a:schemeClr val="bg1"/>
                  </a:solidFill>
                  <a:latin typeface="Trebuchet MS" pitchFamily="34" charset="0"/>
                </a:rPr>
                <a:t> </a:t>
              </a:r>
              <a:r>
                <a:rPr lang="en-US" sz="3000" b="1" spc="450" dirty="0" smtClean="0">
                  <a:solidFill>
                    <a:schemeClr val="bg1"/>
                  </a:solidFill>
                  <a:latin typeface="Trebuchet MS" pitchFamily="34" charset="0"/>
                </a:rPr>
                <a:t>GUIDE</a:t>
              </a:r>
            </a:p>
            <a:p>
              <a:pPr algn="ctr"/>
              <a:endParaRPr lang="en-US" sz="2100" b="1" dirty="0" smtClean="0">
                <a:latin typeface="Trebuchet MS" pitchFamily="34" charset="0"/>
              </a:endParaRPr>
            </a:p>
            <a:p>
              <a:pPr defTabSz="2824229"/>
              <a:r>
                <a:rPr lang="en-US" sz="2100" i="0" dirty="0" smtClean="0">
                  <a:latin typeface="Trebuchet MS" pitchFamily="34" charset="0"/>
                </a:rPr>
                <a:t>This PowerPoint</a:t>
              </a:r>
              <a:r>
                <a:rPr lang="en-US" sz="2100" i="0" baseline="0" dirty="0" smtClean="0">
                  <a:latin typeface="Trebuchet MS" pitchFamily="34" charset="0"/>
                </a:rPr>
                <a:t> </a:t>
              </a:r>
              <a:r>
                <a:rPr lang="en-US" sz="2100" i="0" dirty="0" smtClean="0">
                  <a:latin typeface="Trebuchet MS" pitchFamily="34" charset="0"/>
                </a:rPr>
                <a:t>2007 template produces</a:t>
              </a:r>
              <a:r>
                <a:rPr lang="en-US" sz="2100" i="0" baseline="0" dirty="0" smtClean="0">
                  <a:latin typeface="Trebuchet MS" pitchFamily="34" charset="0"/>
                </a:rPr>
                <a:t> </a:t>
              </a:r>
              <a:r>
                <a:rPr lang="en-US" sz="2100" i="0" dirty="0" smtClean="0">
                  <a:latin typeface="Trebuchet MS" pitchFamily="34" charset="0"/>
                </a:rPr>
                <a:t>a 36”x48” presentation poster. </a:t>
              </a:r>
              <a:r>
                <a:rPr lang="en-US" sz="2100" dirty="0" smtClean="0">
                  <a:latin typeface="Trebuchet MS" pitchFamily="34" charset="0"/>
                </a:rPr>
                <a:t>You</a:t>
              </a:r>
              <a:r>
                <a:rPr lang="en-US" sz="2100" baseline="0" dirty="0" smtClean="0">
                  <a:latin typeface="Trebuchet MS" pitchFamily="34" charset="0"/>
                </a:rPr>
                <a:t> can u</a:t>
              </a:r>
              <a:r>
                <a:rPr lang="en-US" sz="2100" dirty="0" smtClean="0">
                  <a:latin typeface="Trebuchet MS" pitchFamily="34" charset="0"/>
                </a:rPr>
                <a:t>se</a:t>
              </a:r>
              <a:r>
                <a:rPr lang="en-US" sz="2100" baseline="0" dirty="0" smtClean="0">
                  <a:latin typeface="Trebuchet MS" pitchFamily="34" charset="0"/>
                </a:rPr>
                <a:t> it to create your research poster and </a:t>
              </a:r>
              <a:r>
                <a:rPr lang="en-US" sz="2100" dirty="0" smtClean="0">
                  <a:latin typeface="Trebuchet MS" pitchFamily="34" charset="0"/>
                </a:rPr>
                <a:t>save valuable time placing titles, subtitles,</a:t>
              </a:r>
              <a:r>
                <a:rPr lang="en-US" sz="2100" baseline="0" dirty="0" smtClean="0">
                  <a:latin typeface="Trebuchet MS" pitchFamily="34" charset="0"/>
                </a:rPr>
                <a:t> text, and graphics</a:t>
              </a:r>
              <a:r>
                <a:rPr lang="en-US" sz="2100" dirty="0" smtClean="0">
                  <a:latin typeface="Trebuchet MS" pitchFamily="34" charset="0"/>
                </a:rPr>
                <a:t>. </a:t>
              </a:r>
            </a:p>
            <a:p>
              <a:pPr defTabSz="2824229"/>
              <a:endParaRPr lang="en-US" sz="2100" dirty="0" smtClean="0">
                <a:latin typeface="Trebuchet MS" pitchFamily="34" charset="0"/>
              </a:endParaRPr>
            </a:p>
            <a:p>
              <a:pPr defTabSz="3291914"/>
              <a:r>
                <a:rPr lang="en-US" sz="21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2100" b="1" dirty="0" smtClean="0">
                  <a:solidFill>
                    <a:srgbClr val="FFC000"/>
                  </a:solidFill>
                  <a:latin typeface="Trebuchet MS" pitchFamily="34" charset="0"/>
                </a:rPr>
                <a:t>PosterPresentations.com</a:t>
              </a:r>
              <a:r>
                <a:rPr lang="en-US" sz="2100" b="1" dirty="0" smtClean="0">
                  <a:solidFill>
                    <a:schemeClr val="bg1"/>
                  </a:solidFill>
                  <a:latin typeface="Trebuchet MS" pitchFamily="34" charset="0"/>
                </a:rPr>
                <a:t> </a:t>
              </a:r>
              <a:r>
                <a:rPr lang="en-US" sz="2100" dirty="0" smtClean="0">
                  <a:solidFill>
                    <a:schemeClr val="bg1"/>
                  </a:solidFill>
                  <a:latin typeface="Trebuchet MS" pitchFamily="34" charset="0"/>
                </a:rPr>
                <a:t>and click on HELP DESK.</a:t>
              </a:r>
            </a:p>
            <a:p>
              <a:pPr defTabSz="3291914"/>
              <a:endParaRPr lang="en-US" sz="2100" dirty="0" smtClean="0">
                <a:latin typeface="Trebuchet MS" pitchFamily="34" charset="0"/>
              </a:endParaRPr>
            </a:p>
            <a:p>
              <a:pPr defTabSz="3291914"/>
              <a:r>
                <a:rPr lang="en-US" sz="2100" dirty="0" smtClean="0">
                  <a:solidFill>
                    <a:schemeClr val="bg1"/>
                  </a:solidFill>
                  <a:latin typeface="Trebuchet MS" pitchFamily="34" charset="0"/>
                </a:rPr>
                <a:t>When</a:t>
              </a:r>
              <a:r>
                <a:rPr lang="en-US" sz="2100" baseline="0" dirty="0" smtClean="0">
                  <a:solidFill>
                    <a:schemeClr val="bg1"/>
                  </a:solidFill>
                  <a:latin typeface="Trebuchet MS" pitchFamily="34" charset="0"/>
                </a:rPr>
                <a:t> you are ready to print your poster</a:t>
              </a:r>
              <a:r>
                <a:rPr lang="en-US" sz="2100" dirty="0" smtClean="0">
                  <a:solidFill>
                    <a:schemeClr val="bg1"/>
                  </a:solidFill>
                  <a:latin typeface="Trebuchet MS" pitchFamily="34" charset="0"/>
                </a:rPr>
                <a:t>,</a:t>
              </a:r>
              <a:r>
                <a:rPr lang="en-US" sz="2100" baseline="0" dirty="0" smtClean="0">
                  <a:solidFill>
                    <a:schemeClr val="bg1"/>
                  </a:solidFill>
                  <a:latin typeface="Trebuchet MS" pitchFamily="34" charset="0"/>
                </a:rPr>
                <a:t> go online to </a:t>
              </a:r>
              <a:r>
                <a:rPr lang="en-US" sz="2100" b="0" dirty="0" smtClean="0">
                  <a:solidFill>
                    <a:schemeClr val="bg1"/>
                  </a:solidFill>
                  <a:latin typeface="Trebuchet MS" pitchFamily="34" charset="0"/>
                </a:rPr>
                <a:t>PosterPresentations.com</a:t>
              </a:r>
              <a:r>
                <a:rPr lang="en-US" sz="2100" dirty="0" smtClean="0">
                  <a:solidFill>
                    <a:schemeClr val="bg1"/>
                  </a:solidFill>
                  <a:latin typeface="Trebuchet MS" pitchFamily="34" charset="0"/>
                </a:rPr>
                <a:t/>
              </a:r>
              <a:br>
                <a:rPr lang="en-US" sz="2100" dirty="0" smtClean="0">
                  <a:solidFill>
                    <a:schemeClr val="bg1"/>
                  </a:solidFill>
                  <a:latin typeface="Trebuchet MS" pitchFamily="34" charset="0"/>
                </a:rPr>
              </a:br>
              <a:endParaRPr lang="en-US" sz="2100" dirty="0" smtClean="0">
                <a:solidFill>
                  <a:schemeClr val="bg1"/>
                </a:solidFill>
                <a:latin typeface="Trebuchet MS" pitchFamily="34" charset="0"/>
              </a:endParaRPr>
            </a:p>
            <a:p>
              <a:pPr algn="l" defTabSz="2824229"/>
              <a:r>
                <a:rPr lang="en-US" sz="2100" b="0" dirty="0" smtClean="0">
                  <a:solidFill>
                    <a:schemeClr val="bg1"/>
                  </a:solidFill>
                  <a:latin typeface="Trebuchet MS" pitchFamily="34" charset="0"/>
                </a:rPr>
                <a:t>Need</a:t>
              </a:r>
              <a:r>
                <a:rPr lang="en-US" sz="2100" b="0" baseline="0" dirty="0" smtClean="0">
                  <a:solidFill>
                    <a:schemeClr val="bg1"/>
                  </a:solidFill>
                  <a:latin typeface="Trebuchet MS" pitchFamily="34" charset="0"/>
                </a:rPr>
                <a:t> assistance? Call us at </a:t>
              </a:r>
              <a:r>
                <a:rPr lang="en-US" sz="2100" b="0" dirty="0" smtClean="0">
                  <a:solidFill>
                    <a:srgbClr val="FFC000"/>
                  </a:solidFill>
                  <a:latin typeface="Trebuchet MS" pitchFamily="34" charset="0"/>
                </a:rPr>
                <a:t>1.510.649.3001</a:t>
              </a:r>
            </a:p>
            <a:p>
              <a:pPr algn="l" defTabSz="2824229"/>
              <a:endParaRPr lang="en-US" sz="2700" b="1" dirty="0" smtClean="0">
                <a:solidFill>
                  <a:srgbClr val="FFFF00"/>
                </a:solidFill>
                <a:latin typeface="Trebuchet MS" pitchFamily="34" charset="0"/>
              </a:endParaRPr>
            </a:p>
            <a:p>
              <a:pPr algn="ctr"/>
              <a:endParaRPr lang="en-US" sz="1800" b="1" dirty="0" smtClean="0">
                <a:solidFill>
                  <a:schemeClr val="bg1"/>
                </a:solidFill>
                <a:latin typeface="Trebuchet MS" pitchFamily="34" charset="0"/>
              </a:endParaRPr>
            </a:p>
            <a:p>
              <a:pPr algn="ctr"/>
              <a:r>
                <a:rPr lang="en-US" sz="3000" b="1" spc="450" dirty="0" smtClean="0">
                  <a:solidFill>
                    <a:schemeClr val="bg1"/>
                  </a:solidFill>
                  <a:latin typeface="Trebuchet MS" pitchFamily="34" charset="0"/>
                </a:rPr>
                <a:t>QUICK START</a:t>
              </a:r>
            </a:p>
            <a:p>
              <a:pPr algn="ctr"/>
              <a:endParaRPr lang="en-US" sz="2400" b="1" baseline="0" dirty="0" smtClean="0">
                <a:solidFill>
                  <a:schemeClr val="bg1"/>
                </a:solidFill>
                <a:latin typeface="Trebuchet MS" pitchFamily="34" charset="0"/>
              </a:endParaRPr>
            </a:p>
            <a:p>
              <a:pPr algn="ctr"/>
              <a:r>
                <a:rPr lang="en-US" sz="2400" b="1" baseline="0" dirty="0" smtClean="0">
                  <a:solidFill>
                    <a:srgbClr val="FFC000"/>
                  </a:solidFill>
                  <a:latin typeface="Trebuchet MS" pitchFamily="34" charset="0"/>
                </a:rPr>
                <a:t>Zoom in and out</a:t>
              </a:r>
            </a:p>
            <a:p>
              <a:pPr marL="1419225" indent="-1419225" algn="l" defTabSz="638175"/>
              <a:r>
                <a:rPr lang="en-US" sz="1800" b="0" baseline="0" dirty="0" smtClean="0">
                  <a:solidFill>
                    <a:schemeClr val="bg1"/>
                  </a:solidFill>
                  <a:latin typeface="Trebuchet MS" pitchFamily="34" charset="0"/>
                </a:rPr>
                <a:t>	</a:t>
              </a:r>
              <a:r>
                <a:rPr lang="en-US" sz="1800" b="0" baseline="0" dirty="0" smtClean="0">
                  <a:solidFill>
                    <a:schemeClr val="bg1">
                      <a:lumMod val="75000"/>
                    </a:schemeClr>
                  </a:solidFill>
                  <a:latin typeface="Trebuchet MS" pitchFamily="34" charset="0"/>
                </a:rPr>
                <a:t>As you work on your poster zoom in and out to the level that is more comfortable to you. </a:t>
              </a:r>
            </a:p>
            <a:p>
              <a:pPr marL="1419225" indent="-1419225" algn="l" defTabSz="638175"/>
              <a:r>
                <a:rPr lang="en-US" sz="1800" b="1" baseline="0" dirty="0" smtClean="0">
                  <a:solidFill>
                    <a:schemeClr val="bg1">
                      <a:lumMod val="75000"/>
                    </a:schemeClr>
                  </a:solidFill>
                  <a:latin typeface="Trebuchet MS" pitchFamily="34" charset="0"/>
                </a:rPr>
                <a:t>	</a:t>
              </a:r>
              <a:r>
                <a:rPr lang="en-US" sz="1800" b="0" baseline="0" dirty="0" smtClean="0">
                  <a:solidFill>
                    <a:schemeClr val="bg1">
                      <a:lumMod val="75000"/>
                    </a:schemeClr>
                  </a:solidFill>
                  <a:latin typeface="Trebuchet MS" pitchFamily="34" charset="0"/>
                </a:rPr>
                <a:t>Go to VIEW &gt; ZOOM.</a:t>
              </a:r>
            </a:p>
            <a:p>
              <a:pPr algn="l"/>
              <a:endParaRPr lang="en-US" sz="2100" b="0" baseline="0" dirty="0" smtClean="0">
                <a:solidFill>
                  <a:schemeClr val="bg1"/>
                </a:solidFill>
                <a:latin typeface="Trebuchet MS" pitchFamily="34" charset="0"/>
              </a:endParaRPr>
            </a:p>
            <a:p>
              <a:pPr algn="ctr"/>
              <a:r>
                <a:rPr lang="en-US" sz="2400" b="1" baseline="0" dirty="0" smtClean="0">
                  <a:solidFill>
                    <a:srgbClr val="FFC000"/>
                  </a:solidFill>
                  <a:latin typeface="Trebuchet MS" pitchFamily="34" charset="0"/>
                </a:rPr>
                <a:t>Title, Authors, and Affiliations</a:t>
              </a:r>
            </a:p>
            <a:p>
              <a:pPr algn="l"/>
              <a:r>
                <a:rPr lang="en-US" sz="18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18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1800" b="0" spc="0" baseline="0" dirty="0" smtClean="0">
                <a:solidFill>
                  <a:schemeClr val="bg1">
                    <a:lumMod val="75000"/>
                  </a:schemeClr>
                </a:solidFill>
                <a:latin typeface="Trebuchet MS" pitchFamily="34" charset="0"/>
              </a:endParaRPr>
            </a:p>
            <a:p>
              <a:pPr algn="l"/>
              <a:r>
                <a:rPr lang="en-US" sz="1800" b="1" spc="225" baseline="0" dirty="0" smtClean="0">
                  <a:solidFill>
                    <a:srgbClr val="FFC000"/>
                  </a:solidFill>
                  <a:latin typeface="Trebuchet MS" pitchFamily="34" charset="0"/>
                </a:rPr>
                <a:t>TIP</a:t>
              </a:r>
              <a:r>
                <a:rPr lang="en-US" sz="1800" b="1" baseline="0" dirty="0" smtClean="0">
                  <a:solidFill>
                    <a:srgbClr val="FFC000"/>
                  </a:solidFill>
                  <a:latin typeface="Trebuchet MS" pitchFamily="34" charset="0"/>
                </a:rPr>
                <a:t>: </a:t>
              </a:r>
              <a:r>
                <a:rPr lang="en-US" sz="18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2100" b="1" baseline="0" dirty="0" smtClean="0">
                  <a:solidFill>
                    <a:schemeClr val="bg1"/>
                  </a:solidFill>
                  <a:latin typeface="Trebuchet MS" pitchFamily="34" charset="0"/>
                </a:rPr>
                <a:t/>
              </a:r>
              <a:br>
                <a:rPr lang="en-US" sz="2100" b="1" baseline="0" dirty="0" smtClean="0">
                  <a:solidFill>
                    <a:schemeClr val="bg1"/>
                  </a:solidFill>
                  <a:latin typeface="Trebuchet MS" pitchFamily="34" charset="0"/>
                </a:rPr>
              </a:br>
              <a:endParaRPr lang="en-US" sz="2100" b="1" dirty="0" smtClean="0">
                <a:solidFill>
                  <a:schemeClr val="bg1"/>
                </a:solidFill>
                <a:latin typeface="Trebuchet MS" pitchFamily="34" charset="0"/>
              </a:endParaRPr>
            </a:p>
            <a:p>
              <a:pPr algn="ctr"/>
              <a:endParaRPr lang="en-US" sz="2100" b="1" dirty="0" smtClean="0">
                <a:solidFill>
                  <a:srgbClr val="FFC000"/>
                </a:solidFill>
                <a:latin typeface="Trebuchet MS" pitchFamily="34" charset="0"/>
              </a:endParaRPr>
            </a:p>
            <a:p>
              <a:pPr algn="ctr"/>
              <a:endParaRPr lang="en-US" sz="2100" b="1" dirty="0" smtClean="0">
                <a:solidFill>
                  <a:srgbClr val="FFC000"/>
                </a:solidFill>
                <a:latin typeface="Trebuchet MS" pitchFamily="34" charset="0"/>
              </a:endParaRPr>
            </a:p>
            <a:p>
              <a:pPr algn="ctr"/>
              <a:r>
                <a:rPr lang="en-US" sz="2400" b="1" dirty="0" smtClean="0">
                  <a:solidFill>
                    <a:srgbClr val="FFC000"/>
                  </a:solidFill>
                  <a:latin typeface="Trebuchet MS" pitchFamily="34" charset="0"/>
                </a:rPr>
                <a:t>Adding Logos</a:t>
              </a:r>
              <a:r>
                <a:rPr lang="en-US" sz="2400" b="1" baseline="0" dirty="0" smtClean="0">
                  <a:solidFill>
                    <a:srgbClr val="FFC000"/>
                  </a:solidFill>
                  <a:latin typeface="Trebuchet MS" pitchFamily="34" charset="0"/>
                </a:rPr>
                <a:t> / Seals</a:t>
              </a:r>
            </a:p>
            <a:p>
              <a:pPr algn="l"/>
              <a:r>
                <a:rPr lang="en-US" sz="18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1800" b="0" spc="225" baseline="0" dirty="0" smtClean="0">
                <a:solidFill>
                  <a:schemeClr val="bg1">
                    <a:lumMod val="75000"/>
                  </a:schemeClr>
                </a:solidFill>
                <a:latin typeface="Trebuchet MS" pitchFamily="34" charset="0"/>
              </a:endParaRPr>
            </a:p>
            <a:p>
              <a:pPr algn="l"/>
              <a:r>
                <a:rPr lang="en-US" sz="1800" b="1" spc="225" baseline="0" dirty="0" smtClean="0">
                  <a:solidFill>
                    <a:srgbClr val="FFC000"/>
                  </a:solidFill>
                  <a:latin typeface="Trebuchet MS" pitchFamily="34" charset="0"/>
                </a:rPr>
                <a:t>TIP:</a:t>
              </a:r>
              <a:r>
                <a:rPr lang="en-US" sz="1800" b="1" spc="0" baseline="0" dirty="0" smtClean="0">
                  <a:solidFill>
                    <a:srgbClr val="FFC000"/>
                  </a:solidFill>
                  <a:latin typeface="Trebuchet MS" pitchFamily="34" charset="0"/>
                </a:rPr>
                <a:t> </a:t>
              </a:r>
              <a:r>
                <a:rPr lang="en-US" sz="1800" b="0" baseline="0" dirty="0" smtClean="0">
                  <a:solidFill>
                    <a:schemeClr val="bg1">
                      <a:lumMod val="75000"/>
                    </a:schemeClr>
                  </a:solidFill>
                  <a:latin typeface="Trebuchet MS" pitchFamily="34" charset="0"/>
                </a:rPr>
                <a:t>See if your school’s logo is available on our free poster templates page.</a:t>
              </a:r>
            </a:p>
            <a:p>
              <a:pPr algn="l"/>
              <a:endParaRPr lang="en-US" sz="1800" b="0" baseline="0" dirty="0" smtClean="0">
                <a:latin typeface="Trebuchet MS" pitchFamily="34" charset="0"/>
              </a:endParaRPr>
            </a:p>
            <a:p>
              <a:pPr algn="ctr"/>
              <a:r>
                <a:rPr lang="en-US" sz="2400" b="1" baseline="0" dirty="0" smtClean="0">
                  <a:solidFill>
                    <a:srgbClr val="FFC000"/>
                  </a:solidFill>
                  <a:latin typeface="Trebuchet MS" pitchFamily="34" charset="0"/>
                </a:rPr>
                <a:t>Photographs / Graphics</a:t>
              </a:r>
            </a:p>
            <a:p>
              <a:pPr algn="l" defTabSz="733425"/>
              <a:r>
                <a:rPr lang="en-US" sz="18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1800" b="0" spc="0" baseline="0" dirty="0" smtClean="0">
                  <a:solidFill>
                    <a:schemeClr val="bg1">
                      <a:lumMod val="75000"/>
                    </a:schemeClr>
                  </a:solidFill>
                  <a:latin typeface="Trebuchet MS" pitchFamily="34" charset="0"/>
                </a:rPr>
                <a:t>disproportionally.</a:t>
              </a:r>
            </a:p>
            <a:p>
              <a:pPr algn="l" defTabSz="733425"/>
              <a:endParaRPr lang="en-US" sz="1800" b="0" baseline="0" dirty="0" smtClean="0">
                <a:latin typeface="Trebuchet MS" pitchFamily="34" charset="0"/>
              </a:endParaRPr>
            </a:p>
            <a:p>
              <a:pPr algn="ctr"/>
              <a:endParaRPr lang="en-US" sz="2100" b="1" baseline="0" dirty="0" smtClean="0">
                <a:solidFill>
                  <a:srgbClr val="FFC000"/>
                </a:solidFill>
                <a:latin typeface="Trebuchet MS" pitchFamily="34" charset="0"/>
              </a:endParaRPr>
            </a:p>
            <a:p>
              <a:pPr algn="ctr"/>
              <a:endParaRPr lang="en-US" sz="2100" b="1" baseline="0" dirty="0" smtClean="0">
                <a:solidFill>
                  <a:srgbClr val="FFC000"/>
                </a:solidFill>
                <a:latin typeface="Trebuchet MS" pitchFamily="34" charset="0"/>
              </a:endParaRPr>
            </a:p>
            <a:p>
              <a:pPr algn="ctr"/>
              <a:endParaRPr lang="en-US" sz="2100" b="1" baseline="0" dirty="0" smtClean="0">
                <a:solidFill>
                  <a:srgbClr val="FFC000"/>
                </a:solidFill>
                <a:latin typeface="Trebuchet MS" pitchFamily="34" charset="0"/>
              </a:endParaRPr>
            </a:p>
            <a:p>
              <a:pPr algn="ctr"/>
              <a:endParaRPr lang="en-US" sz="2100" b="1" baseline="0" dirty="0" smtClean="0">
                <a:solidFill>
                  <a:srgbClr val="FFC000"/>
                </a:solidFill>
                <a:latin typeface="Trebuchet MS" pitchFamily="34" charset="0"/>
              </a:endParaRPr>
            </a:p>
            <a:p>
              <a:pPr algn="ctr"/>
              <a:endParaRPr lang="en-US" sz="2100" b="1" baseline="0" dirty="0" smtClean="0">
                <a:solidFill>
                  <a:srgbClr val="FFC000"/>
                </a:solidFill>
                <a:latin typeface="Trebuchet MS" pitchFamily="34" charset="0"/>
              </a:endParaRPr>
            </a:p>
            <a:p>
              <a:pPr algn="ctr"/>
              <a:endParaRPr lang="en-US" sz="2100" b="1" baseline="0" dirty="0" smtClean="0">
                <a:solidFill>
                  <a:srgbClr val="FFC000"/>
                </a:solidFill>
                <a:latin typeface="Trebuchet MS" pitchFamily="34" charset="0"/>
              </a:endParaRPr>
            </a:p>
            <a:p>
              <a:pPr algn="ctr"/>
              <a:r>
                <a:rPr lang="en-US" sz="2400" b="1" baseline="0" dirty="0" smtClean="0">
                  <a:solidFill>
                    <a:srgbClr val="FFC000"/>
                  </a:solidFill>
                  <a:latin typeface="Trebuchet MS" pitchFamily="34" charset="0"/>
                </a:rPr>
                <a:t>Image Quality Check</a:t>
              </a:r>
            </a:p>
            <a:p>
              <a:pPr lvl="0" algn="l" defTabSz="733425"/>
              <a:r>
                <a:rPr lang="en-US" sz="18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2100" b="0" dirty="0" smtClean="0">
                <a:latin typeface="Trebuchet MS" pitchFamily="34" charset="0"/>
              </a:endParaRPr>
            </a:p>
          </p:txBody>
        </p:sp>
        <p:cxnSp>
          <p:nvCxnSpPr>
            <p:cNvPr id="55" name="Straight Connector 54"/>
            <p:cNvCxnSpPr/>
            <p:nvPr/>
          </p:nvCxnSpPr>
          <p:spPr>
            <a:xfrm>
              <a:off x="-11225189" y="8422500"/>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56" name="Picture 55"/>
            <p:cNvPicPr>
              <a:picLocks noChangeAspect="1"/>
            </p:cNvPicPr>
            <p:nvPr userDrawn="1"/>
          </p:nvPicPr>
          <p:blipFill>
            <a:blip r:embed="rId11"/>
            <a:stretch>
              <a:fillRect/>
            </a:stretch>
          </p:blipFill>
          <p:spPr>
            <a:xfrm>
              <a:off x="-10740740" y="10261718"/>
              <a:ext cx="1597666" cy="1201935"/>
            </a:xfrm>
            <a:prstGeom prst="rect">
              <a:avLst/>
            </a:prstGeom>
          </p:spPr>
        </p:pic>
        <p:pic>
          <p:nvPicPr>
            <p:cNvPr id="57" name="Picture 56"/>
            <p:cNvPicPr>
              <a:picLocks noChangeAspect="1"/>
            </p:cNvPicPr>
            <p:nvPr userDrawn="1"/>
          </p:nvPicPr>
          <p:blipFill>
            <a:blip r:embed="rId12"/>
            <a:stretch>
              <a:fillRect/>
            </a:stretch>
          </p:blipFill>
          <p:spPr>
            <a:xfrm>
              <a:off x="-10732765" y="15696927"/>
              <a:ext cx="9986808" cy="1053596"/>
            </a:xfrm>
            <a:prstGeom prst="rect">
              <a:avLst/>
            </a:prstGeom>
          </p:spPr>
        </p:pic>
        <p:grpSp>
          <p:nvGrpSpPr>
            <p:cNvPr id="58" name="Group 57"/>
            <p:cNvGrpSpPr/>
            <p:nvPr userDrawn="1"/>
          </p:nvGrpSpPr>
          <p:grpSpPr>
            <a:xfrm>
              <a:off x="-9744993" y="23540956"/>
              <a:ext cx="7531182" cy="2243549"/>
              <a:chOff x="-4470427" y="11016658"/>
              <a:chExt cx="3470785" cy="1030782"/>
            </a:xfrm>
          </p:grpSpPr>
          <p:grpSp>
            <p:nvGrpSpPr>
              <p:cNvPr id="64" name="Group 63"/>
              <p:cNvGrpSpPr/>
              <p:nvPr userDrawn="1"/>
            </p:nvGrpSpPr>
            <p:grpSpPr>
              <a:xfrm>
                <a:off x="-2783495" y="11060889"/>
                <a:ext cx="624431" cy="865254"/>
                <a:chOff x="-3958697" y="11117435"/>
                <a:chExt cx="779338" cy="1239903"/>
              </a:xfrm>
            </p:grpSpPr>
            <p:pic>
              <p:nvPicPr>
                <p:cNvPr id="70" name="Picture 69"/>
                <p:cNvPicPr>
                  <a:picLocks noChangeAspect="1"/>
                </p:cNvPicPr>
                <p:nvPr userDrawn="1"/>
              </p:nvPicPr>
              <p:blipFill>
                <a:blip r:embed="rId13"/>
                <a:stretch>
                  <a:fillRect/>
                </a:stretch>
              </p:blipFill>
              <p:spPr>
                <a:xfrm>
                  <a:off x="-3948160" y="11117435"/>
                  <a:ext cx="768801" cy="1090857"/>
                </a:xfrm>
                <a:prstGeom prst="rect">
                  <a:avLst/>
                </a:prstGeom>
              </p:spPr>
            </p:pic>
            <p:sp>
              <p:nvSpPr>
                <p:cNvPr id="71" name="TextBox 70"/>
                <p:cNvSpPr txBox="1"/>
                <p:nvPr userDrawn="1"/>
              </p:nvSpPr>
              <p:spPr>
                <a:xfrm>
                  <a:off x="-3958697" y="12114178"/>
                  <a:ext cx="779337" cy="243160"/>
                </a:xfrm>
                <a:prstGeom prst="rect">
                  <a:avLst/>
                </a:prstGeom>
                <a:solidFill>
                  <a:schemeClr val="accent1"/>
                </a:solidFill>
                <a:ln>
                  <a:noFill/>
                </a:ln>
              </p:spPr>
              <p:txBody>
                <a:bodyPr wrap="square" lIns="91440" tIns="91440" rIns="91440" bIns="91440" rtlCol="0">
                  <a:spAutoFit/>
                </a:bodyPr>
                <a:lstStyle/>
                <a:p>
                  <a:pPr algn="ctr"/>
                  <a:r>
                    <a:rPr lang="en-US" sz="1200" b="1" dirty="0" smtClean="0">
                      <a:solidFill>
                        <a:schemeClr val="tx1"/>
                      </a:solidFill>
                    </a:rPr>
                    <a:t>ORIGINAL</a:t>
                  </a:r>
                  <a:endParaRPr lang="en-US" sz="1200" b="1" dirty="0">
                    <a:solidFill>
                      <a:schemeClr val="tx1"/>
                    </a:solidFill>
                  </a:endParaRPr>
                </a:p>
              </p:txBody>
            </p:sp>
          </p:grpSp>
          <p:grpSp>
            <p:nvGrpSpPr>
              <p:cNvPr id="65" name="Group 64"/>
              <p:cNvGrpSpPr/>
              <p:nvPr userDrawn="1"/>
            </p:nvGrpSpPr>
            <p:grpSpPr>
              <a:xfrm>
                <a:off x="-2033159" y="11060892"/>
                <a:ext cx="1033517" cy="868788"/>
                <a:chOff x="-2921738" y="11200127"/>
                <a:chExt cx="1420279" cy="1193904"/>
              </a:xfrm>
            </p:grpSpPr>
            <p:pic>
              <p:nvPicPr>
                <p:cNvPr id="68" name="Picture 67"/>
                <p:cNvPicPr>
                  <a:picLocks noChangeAspect="1"/>
                </p:cNvPicPr>
                <p:nvPr userDrawn="1"/>
              </p:nvPicPr>
              <p:blipFill>
                <a:blip r:embed="rId13"/>
                <a:stretch>
                  <a:fillRect/>
                </a:stretch>
              </p:blipFill>
              <p:spPr>
                <a:xfrm>
                  <a:off x="-2921738" y="11200127"/>
                  <a:ext cx="1420279" cy="1029694"/>
                </a:xfrm>
                <a:prstGeom prst="rect">
                  <a:avLst/>
                </a:prstGeom>
              </p:spPr>
            </p:pic>
            <p:sp>
              <p:nvSpPr>
                <p:cNvPr id="69" name="TextBox 68"/>
                <p:cNvSpPr txBox="1"/>
                <p:nvPr userDrawn="1"/>
              </p:nvSpPr>
              <p:spPr>
                <a:xfrm>
                  <a:off x="-2918991" y="12175418"/>
                  <a:ext cx="1417532" cy="218613"/>
                </a:xfrm>
                <a:prstGeom prst="rect">
                  <a:avLst/>
                </a:prstGeom>
                <a:solidFill>
                  <a:srgbClr val="FF0000"/>
                </a:solidFill>
              </p:spPr>
              <p:txBody>
                <a:bodyPr wrap="square" lIns="457200" tIns="91440" rIns="457200" bIns="91440" rtlCol="0">
                  <a:spAutoFit/>
                </a:bodyPr>
                <a:lstStyle/>
                <a:p>
                  <a:pPr algn="ctr"/>
                  <a:r>
                    <a:rPr lang="en-US" sz="1050" b="1" dirty="0" smtClean="0">
                      <a:solidFill>
                        <a:schemeClr val="bg1"/>
                      </a:solidFill>
                    </a:rPr>
                    <a:t>DISTORTED</a:t>
                  </a:r>
                  <a:endParaRPr lang="en-US" sz="525" b="1" dirty="0">
                    <a:solidFill>
                      <a:schemeClr val="bg1"/>
                    </a:solidFill>
                  </a:endParaRPr>
                </a:p>
              </p:txBody>
            </p:sp>
          </p:grpSp>
          <p:pic>
            <p:nvPicPr>
              <p:cNvPr id="66" name="Picture 65"/>
              <p:cNvPicPr>
                <a:picLocks noChangeAspect="1"/>
              </p:cNvPicPr>
              <p:nvPr userDrawn="1"/>
            </p:nvPicPr>
            <p:blipFill>
              <a:blip r:embed="rId14"/>
              <a:stretch>
                <a:fillRect/>
              </a:stretch>
            </p:blipFill>
            <p:spPr>
              <a:xfrm>
                <a:off x="-4470427" y="11016658"/>
                <a:ext cx="1098742" cy="847761"/>
              </a:xfrm>
              <a:prstGeom prst="rect">
                <a:avLst/>
              </a:prstGeom>
            </p:spPr>
          </p:pic>
          <p:sp>
            <p:nvSpPr>
              <p:cNvPr id="67" name="TextBox 66"/>
              <p:cNvSpPr txBox="1"/>
              <p:nvPr userDrawn="1"/>
            </p:nvSpPr>
            <p:spPr>
              <a:xfrm>
                <a:off x="-4440600" y="11665645"/>
                <a:ext cx="1035685" cy="381795"/>
              </a:xfrm>
              <a:prstGeom prst="rect">
                <a:avLst/>
              </a:prstGeom>
              <a:noFill/>
            </p:spPr>
            <p:txBody>
              <a:bodyPr wrap="square" lIns="457200" tIns="457200" rIns="457200" bIns="0" rtlCol="0">
                <a:spAutoFit/>
              </a:bodyPr>
              <a:lstStyle/>
              <a:p>
                <a:pPr algn="ctr"/>
                <a:r>
                  <a:rPr lang="en-US" sz="1200" dirty="0" smtClean="0">
                    <a:solidFill>
                      <a:schemeClr val="bg1"/>
                    </a:solidFill>
                  </a:rPr>
                  <a:t>Corner</a:t>
                </a:r>
                <a:r>
                  <a:rPr lang="en-US" sz="1200" baseline="0" dirty="0" smtClean="0">
                    <a:solidFill>
                      <a:schemeClr val="bg1"/>
                    </a:solidFill>
                  </a:rPr>
                  <a:t> handles</a:t>
                </a:r>
                <a:endParaRPr lang="en-US" sz="1200" dirty="0">
                  <a:solidFill>
                    <a:schemeClr val="bg1"/>
                  </a:solidFill>
                </a:endParaRPr>
              </a:p>
            </p:txBody>
          </p:sp>
        </p:grpSp>
        <p:grpSp>
          <p:nvGrpSpPr>
            <p:cNvPr id="59" name="Group 58"/>
            <p:cNvGrpSpPr/>
            <p:nvPr userDrawn="1"/>
          </p:nvGrpSpPr>
          <p:grpSpPr>
            <a:xfrm>
              <a:off x="-10414184" y="27751412"/>
              <a:ext cx="9353791" cy="2453251"/>
              <a:chOff x="-4762089" y="12734137"/>
              <a:chExt cx="4310744" cy="1127128"/>
            </a:xfrm>
          </p:grpSpPr>
          <p:graphicFrame>
            <p:nvGraphicFramePr>
              <p:cNvPr id="60" name="Object 59"/>
              <p:cNvGraphicFramePr>
                <a:graphicFrameLocks noChangeAspect="1"/>
              </p:cNvGraphicFramePr>
              <p:nvPr userDrawn="1">
                <p:extLst>
                  <p:ext uri="{D42A27DB-BD31-4B8C-83A1-F6EECF244321}">
                    <p14:modId xmlns:p14="http://schemas.microsoft.com/office/powerpoint/2010/main" val="1199812768"/>
                  </p:ext>
                </p:extLst>
              </p:nvPr>
            </p:nvGraphicFramePr>
            <p:xfrm>
              <a:off x="-4533347" y="12734142"/>
              <a:ext cx="1828800" cy="1117600"/>
            </p:xfrm>
            <a:graphic>
              <a:graphicData uri="http://schemas.openxmlformats.org/presentationml/2006/ole">
                <mc:AlternateContent xmlns:mc="http://schemas.openxmlformats.org/markup-compatibility/2006">
                  <mc:Choice xmlns:v="urn:schemas-microsoft-com:vml" Requires="v">
                    <p:oleObj spid="_x0000_s3134" name="Image" r:id="rId15" imgW="1828440" imgH="1117440" progId="Photoshop.Image.13">
                      <p:embed/>
                    </p:oleObj>
                  </mc:Choice>
                  <mc:Fallback>
                    <p:oleObj name="Image" r:id="rId15" imgW="1828440" imgH="1117440" progId="Photoshop.Image.13">
                      <p:embed/>
                      <p:pic>
                        <p:nvPicPr>
                          <p:cNvPr id="0" name=""/>
                          <p:cNvPicPr/>
                          <p:nvPr/>
                        </p:nvPicPr>
                        <p:blipFill>
                          <a:blip r:embed="rId16"/>
                          <a:stretch>
                            <a:fillRect/>
                          </a:stretch>
                        </p:blipFill>
                        <p:spPr>
                          <a:xfrm>
                            <a:off x="-4533347" y="12734142"/>
                            <a:ext cx="1828800" cy="1117600"/>
                          </a:xfrm>
                          <a:prstGeom prst="rect">
                            <a:avLst/>
                          </a:prstGeom>
                        </p:spPr>
                      </p:pic>
                    </p:oleObj>
                  </mc:Fallback>
                </mc:AlternateContent>
              </a:graphicData>
            </a:graphic>
          </p:graphicFrame>
          <p:graphicFrame>
            <p:nvGraphicFramePr>
              <p:cNvPr id="61" name="Object 60"/>
              <p:cNvGraphicFramePr>
                <a:graphicFrameLocks noChangeAspect="1"/>
              </p:cNvGraphicFramePr>
              <p:nvPr userDrawn="1">
                <p:extLst>
                  <p:ext uri="{D42A27DB-BD31-4B8C-83A1-F6EECF244321}">
                    <p14:modId xmlns:p14="http://schemas.microsoft.com/office/powerpoint/2010/main" val="4096349677"/>
                  </p:ext>
                </p:extLst>
              </p:nvPr>
            </p:nvGraphicFramePr>
            <p:xfrm>
              <a:off x="-2456641" y="12737835"/>
              <a:ext cx="1828800" cy="1117600"/>
            </p:xfrm>
            <a:graphic>
              <a:graphicData uri="http://schemas.openxmlformats.org/presentationml/2006/ole">
                <mc:AlternateContent xmlns:mc="http://schemas.openxmlformats.org/markup-compatibility/2006">
                  <mc:Choice xmlns:v="urn:schemas-microsoft-com:vml" Requires="v">
                    <p:oleObj spid="_x0000_s3135" name="Image" r:id="rId17" imgW="1828440" imgH="1117440" progId="Photoshop.Image.13">
                      <p:embed/>
                    </p:oleObj>
                  </mc:Choice>
                  <mc:Fallback>
                    <p:oleObj name="Image" r:id="rId17" imgW="1828440" imgH="1117440" progId="Photoshop.Image.13">
                      <p:embed/>
                      <p:pic>
                        <p:nvPicPr>
                          <p:cNvPr id="0" name=""/>
                          <p:cNvPicPr/>
                          <p:nvPr/>
                        </p:nvPicPr>
                        <p:blipFill>
                          <a:blip r:embed="rId18"/>
                          <a:stretch>
                            <a:fillRect/>
                          </a:stretch>
                        </p:blipFill>
                        <p:spPr>
                          <a:xfrm>
                            <a:off x="-2456641" y="12737835"/>
                            <a:ext cx="1828800" cy="1117600"/>
                          </a:xfrm>
                          <a:prstGeom prst="rect">
                            <a:avLst/>
                          </a:prstGeom>
                        </p:spPr>
                      </p:pic>
                    </p:oleObj>
                  </mc:Fallback>
                </mc:AlternateContent>
              </a:graphicData>
            </a:graphic>
          </p:graphicFrame>
          <p:sp>
            <p:nvSpPr>
              <p:cNvPr id="62" name="TextBox 61"/>
              <p:cNvSpPr txBox="1"/>
              <p:nvPr userDrawn="1"/>
            </p:nvSpPr>
            <p:spPr>
              <a:xfrm rot="16200000">
                <a:off x="-5235785" y="13207833"/>
                <a:ext cx="1117601" cy="170209"/>
              </a:xfrm>
              <a:prstGeom prst="rect">
                <a:avLst/>
              </a:prstGeom>
              <a:noFill/>
            </p:spPr>
            <p:txBody>
              <a:bodyPr wrap="square" lIns="91440" tIns="91440" rIns="91440" bIns="0" rtlCol="0">
                <a:spAutoFit/>
              </a:bodyPr>
              <a:lstStyle/>
              <a:p>
                <a:pPr algn="ctr"/>
                <a:r>
                  <a:rPr lang="en-US" sz="1200" dirty="0" smtClean="0">
                    <a:solidFill>
                      <a:srgbClr val="92D050"/>
                    </a:solidFill>
                  </a:rPr>
                  <a:t>Good</a:t>
                </a:r>
                <a:r>
                  <a:rPr lang="en-US" sz="1200" baseline="0" dirty="0" smtClean="0">
                    <a:solidFill>
                      <a:srgbClr val="92D050"/>
                    </a:solidFill>
                  </a:rPr>
                  <a:t> </a:t>
                </a:r>
                <a:r>
                  <a:rPr lang="en-US" sz="1200" baseline="0" dirty="0" smtClean="0">
                    <a:solidFill>
                      <a:schemeClr val="bg1"/>
                    </a:solidFill>
                  </a:rPr>
                  <a:t>printing quality</a:t>
                </a:r>
                <a:endParaRPr lang="en-US" sz="1200" dirty="0">
                  <a:solidFill>
                    <a:schemeClr val="bg1"/>
                  </a:solidFill>
                </a:endParaRPr>
              </a:p>
            </p:txBody>
          </p:sp>
          <p:sp>
            <p:nvSpPr>
              <p:cNvPr id="63" name="TextBox 62"/>
              <p:cNvSpPr txBox="1"/>
              <p:nvPr userDrawn="1"/>
            </p:nvSpPr>
            <p:spPr>
              <a:xfrm rot="16200000">
                <a:off x="-1095250" y="13217360"/>
                <a:ext cx="1117601" cy="170209"/>
              </a:xfrm>
              <a:prstGeom prst="rect">
                <a:avLst/>
              </a:prstGeom>
              <a:noFill/>
            </p:spPr>
            <p:txBody>
              <a:bodyPr wrap="square" lIns="91440" tIns="91440" rIns="91440" bIns="0" rtlCol="0">
                <a:spAutoFit/>
              </a:bodyPr>
              <a:lstStyle/>
              <a:p>
                <a:pPr algn="ctr"/>
                <a:r>
                  <a:rPr lang="en-US" sz="1200" dirty="0" smtClean="0">
                    <a:solidFill>
                      <a:srgbClr val="FF0000"/>
                    </a:solidFill>
                  </a:rPr>
                  <a:t>Bad </a:t>
                </a:r>
                <a:r>
                  <a:rPr lang="en-US" sz="1200" dirty="0" smtClean="0">
                    <a:solidFill>
                      <a:schemeClr val="bg1"/>
                    </a:solidFill>
                  </a:rPr>
                  <a:t>printing quality</a:t>
                </a:r>
                <a:endParaRPr lang="en-US" sz="1200" dirty="0">
                  <a:solidFill>
                    <a:schemeClr val="bg1"/>
                  </a:solidFill>
                </a:endParaRPr>
              </a:p>
            </p:txBody>
          </p:sp>
        </p:grpSp>
      </p:grpSp>
      <p:sp>
        <p:nvSpPr>
          <p:cNvPr id="38" name="Text Box 14"/>
          <p:cNvSpPr txBox="1">
            <a:spLocks noChangeArrowheads="1"/>
          </p:cNvSpPr>
          <p:nvPr userDrawn="1"/>
        </p:nvSpPr>
        <p:spPr bwMode="auto">
          <a:xfrm>
            <a:off x="1175479" y="32315730"/>
            <a:ext cx="1885950" cy="252614"/>
          </a:xfrm>
          <a:prstGeom prst="rect">
            <a:avLst/>
          </a:prstGeom>
          <a:noFill/>
          <a:ln w="9525">
            <a:noFill/>
            <a:miter lim="800000"/>
            <a:headEnd/>
            <a:tailEnd/>
          </a:ln>
          <a:effectLst/>
        </p:spPr>
        <p:txBody>
          <a:bodyPr lIns="68447" tIns="34217" rIns="68447" bIns="34217">
            <a:spAutoFit/>
          </a:bodyPr>
          <a:lstStyle/>
          <a:p>
            <a:pPr eaLnBrk="0" hangingPunct="0">
              <a:lnSpc>
                <a:spcPct val="65000"/>
              </a:lnSpc>
              <a:spcBef>
                <a:spcPct val="50000"/>
              </a:spcBef>
              <a:defRPr/>
            </a:pPr>
            <a:r>
              <a:rPr lang="en-US" sz="375" b="1" dirty="0" smtClean="0">
                <a:solidFill>
                  <a:schemeClr val="bg1">
                    <a:lumMod val="75000"/>
                  </a:schemeClr>
                </a:solidFill>
                <a:latin typeface="Arial" charset="0"/>
              </a:rPr>
              <a:t>RESEARCH POSTER PRESENTATION </a:t>
            </a:r>
            <a:r>
              <a:rPr lang="en-US" sz="375" b="1" dirty="0">
                <a:solidFill>
                  <a:schemeClr val="bg1">
                    <a:lumMod val="75000"/>
                  </a:schemeClr>
                </a:solidFill>
                <a:latin typeface="Arial" charset="0"/>
              </a:rPr>
              <a:t>DESIGN © </a:t>
            </a:r>
            <a:r>
              <a:rPr lang="en-US" sz="375" b="1" dirty="0" smtClean="0">
                <a:solidFill>
                  <a:schemeClr val="bg1">
                    <a:lumMod val="75000"/>
                  </a:schemeClr>
                </a:solidFill>
                <a:latin typeface="Arial" charset="0"/>
              </a:rPr>
              <a:t>2015</a:t>
            </a:r>
            <a:endParaRPr lang="en-US" sz="375" b="1" dirty="0">
              <a:solidFill>
                <a:schemeClr val="bg1">
                  <a:lumMod val="75000"/>
                </a:schemeClr>
              </a:solidFill>
              <a:latin typeface="Arial" charset="0"/>
            </a:endParaRPr>
          </a:p>
          <a:p>
            <a:pPr eaLnBrk="0" hangingPunct="0">
              <a:lnSpc>
                <a:spcPct val="65000"/>
              </a:lnSpc>
              <a:spcBef>
                <a:spcPct val="50000"/>
              </a:spcBef>
              <a:defRPr/>
            </a:pPr>
            <a:r>
              <a:rPr lang="en-US" sz="825"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3291675" rtl="0" eaLnBrk="1" latinLnBrk="0" hangingPunct="1">
        <a:spcBef>
          <a:spcPct val="0"/>
        </a:spcBef>
        <a:buNone/>
        <a:defRPr sz="6600" kern="1200">
          <a:solidFill>
            <a:schemeClr val="bg1"/>
          </a:solidFill>
          <a:latin typeface="Trebuchet MS" pitchFamily="34" charset="0"/>
          <a:ea typeface="+mj-ea"/>
          <a:cs typeface="+mj-cs"/>
        </a:defRPr>
      </a:lvl1pPr>
    </p:titleStyle>
    <p:bodyStyle>
      <a:lvl1pPr marL="1234379" indent="-1234379" algn="l" defTabSz="3291675" rtl="0" eaLnBrk="1" latinLnBrk="0" hangingPunct="1">
        <a:spcBef>
          <a:spcPct val="20000"/>
        </a:spcBef>
        <a:buFont typeface="Arial" pitchFamily="34" charset="0"/>
        <a:buChar char="•"/>
        <a:defRPr sz="11550" kern="1200">
          <a:solidFill>
            <a:schemeClr val="tx1"/>
          </a:solidFill>
          <a:latin typeface="+mn-lt"/>
          <a:ea typeface="+mn-ea"/>
          <a:cs typeface="+mn-cs"/>
        </a:defRPr>
      </a:lvl1pPr>
      <a:lvl2pPr marL="2674487" indent="-1028648" algn="l" defTabSz="3291675" rtl="0" eaLnBrk="1" latinLnBrk="0" hangingPunct="1">
        <a:spcBef>
          <a:spcPct val="20000"/>
        </a:spcBef>
        <a:buFont typeface="Arial" pitchFamily="34" charset="0"/>
        <a:buChar char="–"/>
        <a:defRPr sz="10125" kern="1200">
          <a:solidFill>
            <a:schemeClr val="tx1"/>
          </a:solidFill>
          <a:latin typeface="+mn-lt"/>
          <a:ea typeface="+mn-ea"/>
          <a:cs typeface="+mn-cs"/>
        </a:defRPr>
      </a:lvl2pPr>
      <a:lvl3pPr marL="4114595" indent="-822920" algn="l" defTabSz="3291675" rtl="0" eaLnBrk="1" latinLnBrk="0" hangingPunct="1">
        <a:spcBef>
          <a:spcPct val="20000"/>
        </a:spcBef>
        <a:buFont typeface="Arial" pitchFamily="34" charset="0"/>
        <a:buChar char="•"/>
        <a:defRPr sz="8700" kern="1200">
          <a:solidFill>
            <a:schemeClr val="tx1"/>
          </a:solidFill>
          <a:latin typeface="+mn-lt"/>
          <a:ea typeface="+mn-ea"/>
          <a:cs typeface="+mn-cs"/>
        </a:defRPr>
      </a:lvl3pPr>
      <a:lvl4pPr marL="5760433"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6270"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52108"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7945"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43783"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9620" indent="-822920" algn="l" defTabSz="3291675"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en-US"/>
      </a:defPPr>
      <a:lvl1pPr marL="0" algn="l" defTabSz="3291675" rtl="0" eaLnBrk="1" latinLnBrk="0" hangingPunct="1">
        <a:defRPr sz="6450" kern="1200">
          <a:solidFill>
            <a:schemeClr val="tx1"/>
          </a:solidFill>
          <a:latin typeface="+mn-lt"/>
          <a:ea typeface="+mn-ea"/>
          <a:cs typeface="+mn-cs"/>
        </a:defRPr>
      </a:lvl1pPr>
      <a:lvl2pPr marL="1645838" algn="l" defTabSz="3291675" rtl="0" eaLnBrk="1" latinLnBrk="0" hangingPunct="1">
        <a:defRPr sz="6450" kern="1200">
          <a:solidFill>
            <a:schemeClr val="tx1"/>
          </a:solidFill>
          <a:latin typeface="+mn-lt"/>
          <a:ea typeface="+mn-ea"/>
          <a:cs typeface="+mn-cs"/>
        </a:defRPr>
      </a:lvl2pPr>
      <a:lvl3pPr marL="3291675" algn="l" defTabSz="3291675" rtl="0" eaLnBrk="1" latinLnBrk="0" hangingPunct="1">
        <a:defRPr sz="6450" kern="1200">
          <a:solidFill>
            <a:schemeClr val="tx1"/>
          </a:solidFill>
          <a:latin typeface="+mn-lt"/>
          <a:ea typeface="+mn-ea"/>
          <a:cs typeface="+mn-cs"/>
        </a:defRPr>
      </a:lvl3pPr>
      <a:lvl4pPr marL="4937513" algn="l" defTabSz="3291675" rtl="0" eaLnBrk="1" latinLnBrk="0" hangingPunct="1">
        <a:defRPr sz="6450" kern="1200">
          <a:solidFill>
            <a:schemeClr val="tx1"/>
          </a:solidFill>
          <a:latin typeface="+mn-lt"/>
          <a:ea typeface="+mn-ea"/>
          <a:cs typeface="+mn-cs"/>
        </a:defRPr>
      </a:lvl4pPr>
      <a:lvl5pPr marL="6583351" algn="l" defTabSz="3291675" rtl="0" eaLnBrk="1" latinLnBrk="0" hangingPunct="1">
        <a:defRPr sz="6450" kern="1200">
          <a:solidFill>
            <a:schemeClr val="tx1"/>
          </a:solidFill>
          <a:latin typeface="+mn-lt"/>
          <a:ea typeface="+mn-ea"/>
          <a:cs typeface="+mn-cs"/>
        </a:defRPr>
      </a:lvl5pPr>
      <a:lvl6pPr marL="8229189" algn="l" defTabSz="3291675" rtl="0" eaLnBrk="1" latinLnBrk="0" hangingPunct="1">
        <a:defRPr sz="6450" kern="1200">
          <a:solidFill>
            <a:schemeClr val="tx1"/>
          </a:solidFill>
          <a:latin typeface="+mn-lt"/>
          <a:ea typeface="+mn-ea"/>
          <a:cs typeface="+mn-cs"/>
        </a:defRPr>
      </a:lvl6pPr>
      <a:lvl7pPr marL="9875027" algn="l" defTabSz="3291675" rtl="0" eaLnBrk="1" latinLnBrk="0" hangingPunct="1">
        <a:defRPr sz="6450" kern="1200">
          <a:solidFill>
            <a:schemeClr val="tx1"/>
          </a:solidFill>
          <a:latin typeface="+mn-lt"/>
          <a:ea typeface="+mn-ea"/>
          <a:cs typeface="+mn-cs"/>
        </a:defRPr>
      </a:lvl7pPr>
      <a:lvl8pPr marL="11520864" algn="l" defTabSz="3291675" rtl="0" eaLnBrk="1" latinLnBrk="0" hangingPunct="1">
        <a:defRPr sz="6450" kern="1200">
          <a:solidFill>
            <a:schemeClr val="tx1"/>
          </a:solidFill>
          <a:latin typeface="+mn-lt"/>
          <a:ea typeface="+mn-ea"/>
          <a:cs typeface="+mn-cs"/>
        </a:defRPr>
      </a:lvl8pPr>
      <a:lvl9pPr marL="13166702" algn="l" defTabSz="3291675" rtl="0" eaLnBrk="1" latinLnBrk="0" hangingPunct="1">
        <a:defRPr sz="64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npsc2018.nitt.edu/images/logo.png" TargetMode="External"/><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339966">
                <a:alpha val="47000"/>
              </a:srgbClr>
            </a:gs>
            <a:gs pos="66000">
              <a:schemeClr val="tx2">
                <a:lumMod val="40000"/>
                <a:lumOff val="60000"/>
                <a:alpha val="36000"/>
              </a:schemeClr>
            </a:gs>
            <a:gs pos="100000">
              <a:schemeClr val="accent5">
                <a:lumMod val="20000"/>
                <a:lumOff val="80000"/>
              </a:schemeClr>
            </a:gs>
          </a:gsLst>
          <a:lin ang="16200000" scaled="1"/>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68569" y="6378482"/>
            <a:ext cx="7542610" cy="750183"/>
          </a:xfrm>
        </p:spPr>
        <p:txBody>
          <a:bodyPr/>
          <a:lstStyle/>
          <a:p>
            <a:endParaRPr lang="en-US" dirty="0"/>
          </a:p>
        </p:txBody>
      </p:sp>
      <p:sp>
        <p:nvSpPr>
          <p:cNvPr id="3" name="Text Placeholder 2"/>
          <p:cNvSpPr>
            <a:spLocks noGrp="1"/>
          </p:cNvSpPr>
          <p:nvPr>
            <p:ph type="body" sz="quarter" idx="11"/>
          </p:nvPr>
        </p:nvSpPr>
        <p:spPr/>
        <p:txBody>
          <a:bodyPr/>
          <a:lstStyle/>
          <a:p>
            <a:endParaRPr lang="en-US" dirty="0"/>
          </a:p>
        </p:txBody>
      </p:sp>
      <p:sp>
        <p:nvSpPr>
          <p:cNvPr id="4" name="Text Placeholder 3"/>
          <p:cNvSpPr>
            <a:spLocks noGrp="1"/>
          </p:cNvSpPr>
          <p:nvPr>
            <p:ph type="body" sz="quarter" idx="20"/>
          </p:nvPr>
        </p:nvSpPr>
        <p:spPr/>
        <p:txBody>
          <a:bodyPr/>
          <a:lstStyle/>
          <a:p>
            <a:endParaRPr lang="en-US"/>
          </a:p>
        </p:txBody>
      </p:sp>
      <p:sp>
        <p:nvSpPr>
          <p:cNvPr id="5" name="Text Placeholder 4"/>
          <p:cNvSpPr>
            <a:spLocks noGrp="1"/>
          </p:cNvSpPr>
          <p:nvPr>
            <p:ph type="body" sz="quarter" idx="21"/>
          </p:nvPr>
        </p:nvSpPr>
        <p:spPr/>
        <p:txBody>
          <a:bodyPr/>
          <a:lstStyle/>
          <a:p>
            <a:endParaRPr lang="en-US"/>
          </a:p>
        </p:txBody>
      </p:sp>
      <p:sp>
        <p:nvSpPr>
          <p:cNvPr id="6" name="Text Placeholder 5"/>
          <p:cNvSpPr>
            <a:spLocks noGrp="1"/>
          </p:cNvSpPr>
          <p:nvPr>
            <p:ph type="body" sz="quarter" idx="22"/>
          </p:nvPr>
        </p:nvSpPr>
        <p:spPr/>
        <p:txBody>
          <a:bodyPr/>
          <a:lstStyle/>
          <a:p>
            <a:endParaRPr lang="en-US" dirty="0"/>
          </a:p>
        </p:txBody>
      </p:sp>
      <p:sp>
        <p:nvSpPr>
          <p:cNvPr id="7" name="Text Placeholder 6"/>
          <p:cNvSpPr>
            <a:spLocks noGrp="1"/>
          </p:cNvSpPr>
          <p:nvPr>
            <p:ph type="body" sz="quarter" idx="23"/>
          </p:nvPr>
        </p:nvSpPr>
        <p:spPr/>
        <p:txBody>
          <a:bodyPr/>
          <a:lstStyle/>
          <a:p>
            <a:endParaRPr lang="en-US" dirty="0"/>
          </a:p>
        </p:txBody>
      </p:sp>
      <p:sp>
        <p:nvSpPr>
          <p:cNvPr id="8" name="Text Placeholder 7"/>
          <p:cNvSpPr>
            <a:spLocks noGrp="1"/>
          </p:cNvSpPr>
          <p:nvPr>
            <p:ph type="body" sz="quarter" idx="24"/>
          </p:nvPr>
        </p:nvSpPr>
        <p:spPr/>
        <p:txBody>
          <a:bodyPr/>
          <a:lstStyle/>
          <a:p>
            <a:endParaRPr lang="en-US" dirty="0"/>
          </a:p>
        </p:txBody>
      </p:sp>
      <p:sp>
        <p:nvSpPr>
          <p:cNvPr id="9" name="Text Placeholder 8"/>
          <p:cNvSpPr>
            <a:spLocks noGrp="1"/>
          </p:cNvSpPr>
          <p:nvPr>
            <p:ph type="body" sz="quarter" idx="25"/>
          </p:nvPr>
        </p:nvSpPr>
        <p:spPr/>
        <p:txBody>
          <a:bodyPr/>
          <a:lstStyle/>
          <a:p>
            <a:endParaRPr lang="en-US"/>
          </a:p>
        </p:txBody>
      </p:sp>
      <p:sp>
        <p:nvSpPr>
          <p:cNvPr id="10" name="Text Placeholder 9"/>
          <p:cNvSpPr>
            <a:spLocks noGrp="1"/>
          </p:cNvSpPr>
          <p:nvPr>
            <p:ph type="body" sz="quarter" idx="26"/>
          </p:nvPr>
        </p:nvSpPr>
        <p:spPr/>
        <p:txBody>
          <a:bodyPr/>
          <a:lstStyle/>
          <a:p>
            <a:endParaRPr lang="en-US"/>
          </a:p>
        </p:txBody>
      </p:sp>
      <p:sp>
        <p:nvSpPr>
          <p:cNvPr id="11" name="Text Placeholder 10"/>
          <p:cNvSpPr>
            <a:spLocks noGrp="1"/>
          </p:cNvSpPr>
          <p:nvPr>
            <p:ph type="body" sz="quarter" idx="27"/>
          </p:nvPr>
        </p:nvSpPr>
        <p:spPr/>
        <p:txBody>
          <a:bodyPr/>
          <a:lstStyle/>
          <a:p>
            <a:endParaRPr lang="en-US"/>
          </a:p>
        </p:txBody>
      </p:sp>
      <p:sp>
        <p:nvSpPr>
          <p:cNvPr id="12" name="Text Placeholder 11"/>
          <p:cNvSpPr>
            <a:spLocks noGrp="1"/>
          </p:cNvSpPr>
          <p:nvPr>
            <p:ph type="body" sz="quarter" idx="28"/>
          </p:nvPr>
        </p:nvSpPr>
        <p:spPr/>
        <p:txBody>
          <a:bodyPr/>
          <a:lstStyle/>
          <a:p>
            <a:endParaRPr lang="en-US"/>
          </a:p>
        </p:txBody>
      </p:sp>
      <p:sp>
        <p:nvSpPr>
          <p:cNvPr id="13" name="Text Placeholder 12"/>
          <p:cNvSpPr>
            <a:spLocks noGrp="1"/>
          </p:cNvSpPr>
          <p:nvPr>
            <p:ph type="body" sz="quarter" idx="29"/>
          </p:nvPr>
        </p:nvSpPr>
        <p:spPr/>
        <p:txBody>
          <a:bodyPr/>
          <a:lstStyle/>
          <a:p>
            <a:endParaRPr lang="en-US"/>
          </a:p>
        </p:txBody>
      </p:sp>
      <p:sp>
        <p:nvSpPr>
          <p:cNvPr id="14" name="Text Placeholder 13"/>
          <p:cNvSpPr>
            <a:spLocks noGrp="1"/>
          </p:cNvSpPr>
          <p:nvPr>
            <p:ph type="body" sz="quarter" idx="30"/>
          </p:nvPr>
        </p:nvSpPr>
        <p:spPr/>
        <p:txBody>
          <a:bodyPr/>
          <a:lstStyle/>
          <a:p>
            <a:endParaRPr lang="en-US"/>
          </a:p>
        </p:txBody>
      </p:sp>
      <p:sp>
        <p:nvSpPr>
          <p:cNvPr id="15" name="Text Placeholder 14"/>
          <p:cNvSpPr>
            <a:spLocks noGrp="1"/>
          </p:cNvSpPr>
          <p:nvPr>
            <p:ph type="body" sz="quarter" idx="96"/>
          </p:nvPr>
        </p:nvSpPr>
        <p:spPr/>
        <p:txBody>
          <a:bodyPr/>
          <a:lstStyle/>
          <a:p>
            <a:endParaRPr lang="en-US"/>
          </a:p>
        </p:txBody>
      </p:sp>
      <p:sp>
        <p:nvSpPr>
          <p:cNvPr id="16" name="Text Placeholder 15"/>
          <p:cNvSpPr>
            <a:spLocks noGrp="1"/>
          </p:cNvSpPr>
          <p:nvPr>
            <p:ph type="body" sz="quarter" idx="150"/>
          </p:nvPr>
        </p:nvSpPr>
        <p:spPr/>
        <p:txBody>
          <a:bodyPr/>
          <a:lstStyle/>
          <a:p>
            <a:r>
              <a:rPr lang="en-US" b="1" smtClean="0">
                <a:latin typeface="Arial Narrow" panose="020B0606020202030204" pitchFamily="34" charset="0"/>
              </a:rPr>
              <a:t>National Institute of Technology Tiruchirappalli, TamilNadu</a:t>
            </a:r>
            <a:endParaRPr lang="en-US" b="1" dirty="0">
              <a:latin typeface="Arial Narrow" panose="020B0606020202030204" pitchFamily="34" charset="0"/>
            </a:endParaRPr>
          </a:p>
        </p:txBody>
      </p:sp>
      <p:sp>
        <p:nvSpPr>
          <p:cNvPr id="17" name="Text Placeholder 16"/>
          <p:cNvSpPr>
            <a:spLocks noGrp="1"/>
          </p:cNvSpPr>
          <p:nvPr>
            <p:ph type="body" sz="quarter" idx="151"/>
          </p:nvPr>
        </p:nvSpPr>
        <p:spPr/>
        <p:txBody>
          <a:bodyPr>
            <a:normAutofit/>
          </a:bodyPr>
          <a:lstStyle/>
          <a:p>
            <a:r>
              <a:rPr lang="sv-SE" sz="4800" b="1" smtClean="0">
                <a:latin typeface="Arial Narrow" panose="020B0606020202030204" pitchFamily="34" charset="0"/>
                <a:cs typeface="Arial" panose="020B0604020202020204" pitchFamily="34" charset="0"/>
              </a:rPr>
              <a:t>Shoaib Inamdar; Shiv Kumar Singh; Ankush Sharma; Saikat Chakrabarti</a:t>
            </a:r>
            <a:endParaRPr lang="en-US" sz="4800" b="1" dirty="0">
              <a:latin typeface="Arial Narrow" panose="020B0606020202030204" pitchFamily="34" charset="0"/>
              <a:cs typeface="Arial" panose="020B0604020202020204" pitchFamily="34" charset="0"/>
            </a:endParaRPr>
          </a:p>
        </p:txBody>
      </p:sp>
      <p:sp>
        <p:nvSpPr>
          <p:cNvPr id="18" name="Text Placeholder 17"/>
          <p:cNvSpPr>
            <a:spLocks noGrp="1"/>
          </p:cNvSpPr>
          <p:nvPr>
            <p:ph type="body" sz="quarter" idx="153"/>
          </p:nvPr>
        </p:nvSpPr>
        <p:spPr/>
        <p:txBody>
          <a:bodyPr>
            <a:normAutofit fontScale="62500" lnSpcReduction="20000"/>
          </a:bodyPr>
          <a:lstStyle/>
          <a:p>
            <a:r>
              <a:rPr lang="en-US" b="1" dirty="0" smtClean="0">
                <a:latin typeface="Arial" panose="020B0604020202020204" pitchFamily="34" charset="0"/>
                <a:cs typeface="Arial" panose="020B0604020202020204" pitchFamily="34" charset="0"/>
              </a:rPr>
              <a:t>Performance Evaluation of 5kWp grid connected polycrystalline </a:t>
            </a:r>
          </a:p>
          <a:p>
            <a:r>
              <a:rPr lang="en-US" b="1" dirty="0" smtClean="0">
                <a:latin typeface="Arial" panose="020B0604020202020204" pitchFamily="34" charset="0"/>
                <a:cs typeface="Arial" panose="020B0604020202020204" pitchFamily="34" charset="0"/>
              </a:rPr>
              <a:t>Si-based Photovoltaic Plant</a:t>
            </a:r>
            <a:endParaRPr lang="en-US" b="1" dirty="0">
              <a:latin typeface="Arial" panose="020B0604020202020204" pitchFamily="34" charset="0"/>
              <a:cs typeface="Arial" panose="020B0604020202020204" pitchFamily="34" charset="0"/>
            </a:endParaRPr>
          </a:p>
        </p:txBody>
      </p:sp>
      <p:pic>
        <p:nvPicPr>
          <p:cNvPr id="4098" name="Picture 2" descr="Univers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19737" y="541559"/>
            <a:ext cx="3520137" cy="339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95103" y="142192"/>
            <a:ext cx="4805171" cy="4791474"/>
          </a:xfrm>
          <a:prstGeom prst="rect">
            <a:avLst/>
          </a:prstGeom>
        </p:spPr>
      </p:pic>
    </p:spTree>
    <p:extLst>
      <p:ext uri="{BB962C8B-B14F-4D97-AF65-F5344CB8AC3E}">
        <p14:creationId xmlns:p14="http://schemas.microsoft.com/office/powerpoint/2010/main" val="3160527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36x48-Template-V2b">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358</TotalTime>
  <Words>29</Words>
  <Application>Microsoft Office PowerPoint</Application>
  <PresentationFormat>Custom</PresentationFormat>
  <Paragraphs>4</Paragraphs>
  <Slides>1</Slides>
  <Notes>0</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1</vt:i4>
      </vt:variant>
    </vt:vector>
  </HeadingPairs>
  <TitlesOfParts>
    <vt:vector size="10" baseType="lpstr">
      <vt:lpstr>Arial</vt:lpstr>
      <vt:lpstr>Arial Narrow</vt:lpstr>
      <vt:lpstr>Calibri</vt:lpstr>
      <vt:lpstr>Times New Roman</vt:lpstr>
      <vt:lpstr>Trebuchet MS</vt:lpstr>
      <vt:lpstr>36x48-Template-V2b</vt:lpstr>
      <vt:lpstr>1_Classic 3 Columns</vt:lpstr>
      <vt:lpstr>Classic - Wide Center</vt:lpstr>
      <vt:lpstr>Image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raja</cp:lastModifiedBy>
  <cp:revision>53</cp:revision>
  <dcterms:created xsi:type="dcterms:W3CDTF">2012-02-03T19:11:35Z</dcterms:created>
  <dcterms:modified xsi:type="dcterms:W3CDTF">2018-11-24T12:00:43Z</dcterms:modified>
</cp:coreProperties>
</file>